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2" r:id="rId3"/>
    <p:sldId id="257" r:id="rId4"/>
    <p:sldId id="258" r:id="rId5"/>
    <p:sldId id="259" r:id="rId6"/>
    <p:sldId id="260" r:id="rId7"/>
    <p:sldId id="261" r:id="rId8"/>
    <p:sldId id="264" r:id="rId9"/>
    <p:sldId id="265" r:id="rId10"/>
    <p:sldId id="266" r:id="rId11"/>
    <p:sldId id="301" r:id="rId12"/>
    <p:sldId id="279" r:id="rId13"/>
    <p:sldId id="304" r:id="rId14"/>
    <p:sldId id="305" r:id="rId15"/>
    <p:sldId id="306" r:id="rId16"/>
    <p:sldId id="307" r:id="rId17"/>
    <p:sldId id="303" r:id="rId18"/>
    <p:sldId id="268" r:id="rId19"/>
    <p:sldId id="269" r:id="rId20"/>
    <p:sldId id="273" r:id="rId21"/>
    <p:sldId id="270" r:id="rId22"/>
    <p:sldId id="271" r:id="rId23"/>
    <p:sldId id="272" r:id="rId24"/>
    <p:sldId id="274" r:id="rId25"/>
    <p:sldId id="275" r:id="rId26"/>
    <p:sldId id="276" r:id="rId27"/>
    <p:sldId id="277" r:id="rId28"/>
    <p:sldId id="278" r:id="rId29"/>
    <p:sldId id="280" r:id="rId30"/>
    <p:sldId id="281" r:id="rId31"/>
    <p:sldId id="282" r:id="rId32"/>
    <p:sldId id="283" r:id="rId33"/>
    <p:sldId id="284" r:id="rId34"/>
    <p:sldId id="285" r:id="rId35"/>
    <p:sldId id="286" r:id="rId36"/>
    <p:sldId id="287" r:id="rId37"/>
    <p:sldId id="288" r:id="rId38"/>
    <p:sldId id="308" r:id="rId39"/>
    <p:sldId id="309" r:id="rId40"/>
    <p:sldId id="290" r:id="rId41"/>
    <p:sldId id="291" r:id="rId42"/>
    <p:sldId id="292" r:id="rId43"/>
    <p:sldId id="293" r:id="rId44"/>
    <p:sldId id="294" r:id="rId45"/>
    <p:sldId id="295" r:id="rId46"/>
    <p:sldId id="296" r:id="rId47"/>
    <p:sldId id="297" r:id="rId48"/>
    <p:sldId id="298" r:id="rId49"/>
    <p:sldId id="299" r:id="rId50"/>
    <p:sldId id="300" r:id="rId51"/>
    <p:sldId id="3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2F62A-5499-5540-BB33-382BB16D082A}" v="26" dt="2025-05-03T15:36:30.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58"/>
  </p:normalViewPr>
  <p:slideViewPr>
    <p:cSldViewPr snapToGrid="0">
      <p:cViewPr varScale="1">
        <p:scale>
          <a:sx n="115" d="100"/>
          <a:sy n="115" d="100"/>
        </p:scale>
        <p:origin x="6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tender Yadav" userId="a92f90c07aa5eb9a" providerId="LiveId" clId="{5CB2F62A-5499-5540-BB33-382BB16D082A}"/>
    <pc:docChg chg="undo custSel addSld delSld modSld sldOrd">
      <pc:chgData name="Jitender Yadav" userId="a92f90c07aa5eb9a" providerId="LiveId" clId="{5CB2F62A-5499-5540-BB33-382BB16D082A}" dt="2025-05-03T15:59:05.315" v="919" actId="1076"/>
      <pc:docMkLst>
        <pc:docMk/>
      </pc:docMkLst>
      <pc:sldChg chg="modSp mod">
        <pc:chgData name="Jitender Yadav" userId="a92f90c07aa5eb9a" providerId="LiveId" clId="{5CB2F62A-5499-5540-BB33-382BB16D082A}" dt="2025-05-03T15:40:36.482" v="686" actId="2711"/>
        <pc:sldMkLst>
          <pc:docMk/>
          <pc:sldMk cId="3335665554" sldId="256"/>
        </pc:sldMkLst>
        <pc:spChg chg="mod">
          <ac:chgData name="Jitender Yadav" userId="a92f90c07aa5eb9a" providerId="LiveId" clId="{5CB2F62A-5499-5540-BB33-382BB16D082A}" dt="2025-05-03T15:40:36.482" v="686" actId="2711"/>
          <ac:spMkLst>
            <pc:docMk/>
            <pc:sldMk cId="3335665554" sldId="256"/>
            <ac:spMk id="2" creationId="{FACEFF49-E099-942A-8CE5-5BC95B0C2BCD}"/>
          </ac:spMkLst>
        </pc:spChg>
        <pc:picChg chg="mod">
          <ac:chgData name="Jitender Yadav" userId="a92f90c07aa5eb9a" providerId="LiveId" clId="{5CB2F62A-5499-5540-BB33-382BB16D082A}" dt="2025-05-03T15:40:34.802" v="685" actId="1076"/>
          <ac:picMkLst>
            <pc:docMk/>
            <pc:sldMk cId="3335665554" sldId="256"/>
            <ac:picMk id="5" creationId="{8C5C73E4-6289-7439-2585-AD515F0E9DFC}"/>
          </ac:picMkLst>
        </pc:picChg>
      </pc:sldChg>
      <pc:sldChg chg="modSp mod">
        <pc:chgData name="Jitender Yadav" userId="a92f90c07aa5eb9a" providerId="LiveId" clId="{5CB2F62A-5499-5540-BB33-382BB16D082A}" dt="2025-05-03T15:45:08.567" v="734" actId="255"/>
        <pc:sldMkLst>
          <pc:docMk/>
          <pc:sldMk cId="1085720124" sldId="257"/>
        </pc:sldMkLst>
        <pc:spChg chg="mod">
          <ac:chgData name="Jitender Yadav" userId="a92f90c07aa5eb9a" providerId="LiveId" clId="{5CB2F62A-5499-5540-BB33-382BB16D082A}" dt="2025-05-03T15:45:08.567" v="734" actId="255"/>
          <ac:spMkLst>
            <pc:docMk/>
            <pc:sldMk cId="1085720124" sldId="257"/>
            <ac:spMk id="2" creationId="{99505560-98F7-82EA-F78B-E29A4E9C236A}"/>
          </ac:spMkLst>
        </pc:spChg>
        <pc:graphicFrameChg chg="mod modGraphic">
          <ac:chgData name="Jitender Yadav" userId="a92f90c07aa5eb9a" providerId="LiveId" clId="{5CB2F62A-5499-5540-BB33-382BB16D082A}" dt="2025-05-03T15:37:34.399" v="642" actId="20577"/>
          <ac:graphicFrameMkLst>
            <pc:docMk/>
            <pc:sldMk cId="1085720124" sldId="257"/>
            <ac:graphicFrameMk id="4" creationId="{9DBD3BCA-5BCA-BC15-ED57-FA547C253C91}"/>
          </ac:graphicFrameMkLst>
        </pc:graphicFrameChg>
      </pc:sldChg>
      <pc:sldChg chg="modSp mod">
        <pc:chgData name="Jitender Yadav" userId="a92f90c07aa5eb9a" providerId="LiveId" clId="{5CB2F62A-5499-5540-BB33-382BB16D082A}" dt="2025-05-03T15:45:16.162" v="735" actId="255"/>
        <pc:sldMkLst>
          <pc:docMk/>
          <pc:sldMk cId="2459942364" sldId="258"/>
        </pc:sldMkLst>
        <pc:spChg chg="mod">
          <ac:chgData name="Jitender Yadav" userId="a92f90c07aa5eb9a" providerId="LiveId" clId="{5CB2F62A-5499-5540-BB33-382BB16D082A}" dt="2025-05-03T15:45:16.162" v="735" actId="255"/>
          <ac:spMkLst>
            <pc:docMk/>
            <pc:sldMk cId="2459942364" sldId="258"/>
            <ac:spMk id="3" creationId="{189FAC20-52D0-7972-ECEE-CB5C883DA82F}"/>
          </ac:spMkLst>
        </pc:spChg>
        <pc:graphicFrameChg chg="mod modGraphic">
          <ac:chgData name="Jitender Yadav" userId="a92f90c07aa5eb9a" providerId="LiveId" clId="{5CB2F62A-5499-5540-BB33-382BB16D082A}" dt="2025-05-03T15:39:21.377" v="672" actId="113"/>
          <ac:graphicFrameMkLst>
            <pc:docMk/>
            <pc:sldMk cId="2459942364" sldId="258"/>
            <ac:graphicFrameMk id="4" creationId="{10EBE101-FCA9-BC57-A3C0-4E93DCFB5653}"/>
          </ac:graphicFrameMkLst>
        </pc:graphicFrameChg>
      </pc:sldChg>
      <pc:sldChg chg="addSp modSp mod">
        <pc:chgData name="Jitender Yadav" userId="a92f90c07aa5eb9a" providerId="LiveId" clId="{5CB2F62A-5499-5540-BB33-382BB16D082A}" dt="2025-05-03T15:45:50.118" v="738" actId="1076"/>
        <pc:sldMkLst>
          <pc:docMk/>
          <pc:sldMk cId="1891601910" sldId="259"/>
        </pc:sldMkLst>
        <pc:spChg chg="add mod">
          <ac:chgData name="Jitender Yadav" userId="a92f90c07aa5eb9a" providerId="LiveId" clId="{5CB2F62A-5499-5540-BB33-382BB16D082A}" dt="2025-05-03T15:45:50.118" v="738" actId="1076"/>
          <ac:spMkLst>
            <pc:docMk/>
            <pc:sldMk cId="1891601910" sldId="259"/>
            <ac:spMk id="6" creationId="{0136EF4D-E68B-5462-995D-EB6CC6FF8374}"/>
          </ac:spMkLst>
        </pc:spChg>
        <pc:graphicFrameChg chg="mod">
          <ac:chgData name="Jitender Yadav" userId="a92f90c07aa5eb9a" providerId="LiveId" clId="{5CB2F62A-5499-5540-BB33-382BB16D082A}" dt="2025-05-03T15:40:21.289" v="682" actId="1076"/>
          <ac:graphicFrameMkLst>
            <pc:docMk/>
            <pc:sldMk cId="1891601910" sldId="259"/>
            <ac:graphicFrameMk id="5" creationId="{AA7B2D79-49A3-3EF0-1BEC-12AEF1800525}"/>
          </ac:graphicFrameMkLst>
        </pc:graphicFrameChg>
      </pc:sldChg>
      <pc:sldChg chg="modSp mod">
        <pc:chgData name="Jitender Yadav" userId="a92f90c07aa5eb9a" providerId="LiveId" clId="{5CB2F62A-5499-5540-BB33-382BB16D082A}" dt="2025-05-03T15:45:39.762" v="737" actId="1076"/>
        <pc:sldMkLst>
          <pc:docMk/>
          <pc:sldMk cId="3025051309" sldId="260"/>
        </pc:sldMkLst>
        <pc:spChg chg="mod">
          <ac:chgData name="Jitender Yadav" userId="a92f90c07aa5eb9a" providerId="LiveId" clId="{5CB2F62A-5499-5540-BB33-382BB16D082A}" dt="2025-05-03T15:45:39.762" v="737" actId="1076"/>
          <ac:spMkLst>
            <pc:docMk/>
            <pc:sldMk cId="3025051309" sldId="260"/>
            <ac:spMk id="2" creationId="{69557DBE-5FBD-A0F2-B292-BCAE7E8C5B63}"/>
          </ac:spMkLst>
        </pc:spChg>
        <pc:spChg chg="mod">
          <ac:chgData name="Jitender Yadav" userId="a92f90c07aa5eb9a" providerId="LiveId" clId="{5CB2F62A-5499-5540-BB33-382BB16D082A}" dt="2025-05-03T15:43:36.112" v="720" actId="255"/>
          <ac:spMkLst>
            <pc:docMk/>
            <pc:sldMk cId="3025051309" sldId="260"/>
            <ac:spMk id="3" creationId="{395833D9-090E-4A78-6AC9-DCD0576B87B8}"/>
          </ac:spMkLst>
        </pc:spChg>
        <pc:picChg chg="mod">
          <ac:chgData name="Jitender Yadav" userId="a92f90c07aa5eb9a" providerId="LiveId" clId="{5CB2F62A-5499-5540-BB33-382BB16D082A}" dt="2025-05-03T15:43:45.135" v="721" actId="14100"/>
          <ac:picMkLst>
            <pc:docMk/>
            <pc:sldMk cId="3025051309" sldId="260"/>
            <ac:picMk id="5" creationId="{71B98F6E-A3A4-A37B-6218-98BBCAC99992}"/>
          </ac:picMkLst>
        </pc:picChg>
      </pc:sldChg>
      <pc:sldChg chg="modSp mod">
        <pc:chgData name="Jitender Yadav" userId="a92f90c07aa5eb9a" providerId="LiveId" clId="{5CB2F62A-5499-5540-BB33-382BB16D082A}" dt="2025-05-03T15:46:06.836" v="740" actId="1076"/>
        <pc:sldMkLst>
          <pc:docMk/>
          <pc:sldMk cId="163094947" sldId="261"/>
        </pc:sldMkLst>
        <pc:spChg chg="mod">
          <ac:chgData name="Jitender Yadav" userId="a92f90c07aa5eb9a" providerId="LiveId" clId="{5CB2F62A-5499-5540-BB33-382BB16D082A}" dt="2025-05-03T15:46:06.836" v="740" actId="1076"/>
          <ac:spMkLst>
            <pc:docMk/>
            <pc:sldMk cId="163094947" sldId="261"/>
            <ac:spMk id="2" creationId="{F79B1C8E-855C-3943-C5ED-102E31B08578}"/>
          </ac:spMkLst>
        </pc:spChg>
        <pc:spChg chg="mod">
          <ac:chgData name="Jitender Yadav" userId="a92f90c07aa5eb9a" providerId="LiveId" clId="{5CB2F62A-5499-5540-BB33-382BB16D082A}" dt="2025-05-03T15:41:10.737" v="692" actId="1076"/>
          <ac:spMkLst>
            <pc:docMk/>
            <pc:sldMk cId="163094947" sldId="261"/>
            <ac:spMk id="3" creationId="{F1933679-63FD-B70D-D361-AB926D2AA822}"/>
          </ac:spMkLst>
        </pc:spChg>
        <pc:picChg chg="mod">
          <ac:chgData name="Jitender Yadav" userId="a92f90c07aa5eb9a" providerId="LiveId" clId="{5CB2F62A-5499-5540-BB33-382BB16D082A}" dt="2025-05-03T15:41:14.155" v="693" actId="1076"/>
          <ac:picMkLst>
            <pc:docMk/>
            <pc:sldMk cId="163094947" sldId="261"/>
            <ac:picMk id="5" creationId="{05A63956-22AA-CC14-1334-BB0E1FC16F25}"/>
          </ac:picMkLst>
        </pc:picChg>
      </pc:sldChg>
      <pc:sldChg chg="modSp mod">
        <pc:chgData name="Jitender Yadav" userId="a92f90c07aa5eb9a" providerId="LiveId" clId="{5CB2F62A-5499-5540-BB33-382BB16D082A}" dt="2025-05-03T15:44:59.357" v="733" actId="255"/>
        <pc:sldMkLst>
          <pc:docMk/>
          <pc:sldMk cId="217224301" sldId="262"/>
        </pc:sldMkLst>
        <pc:spChg chg="mod">
          <ac:chgData name="Jitender Yadav" userId="a92f90c07aa5eb9a" providerId="LiveId" clId="{5CB2F62A-5499-5540-BB33-382BB16D082A}" dt="2025-05-03T15:44:59.357" v="733" actId="255"/>
          <ac:spMkLst>
            <pc:docMk/>
            <pc:sldMk cId="217224301" sldId="262"/>
            <ac:spMk id="2" creationId="{3D5582E0-B475-9957-631C-732BE20D3FEF}"/>
          </ac:spMkLst>
        </pc:spChg>
        <pc:graphicFrameChg chg="mod">
          <ac:chgData name="Jitender Yadav" userId="a92f90c07aa5eb9a" providerId="LiveId" clId="{5CB2F62A-5499-5540-BB33-382BB16D082A}" dt="2025-05-03T15:36:30.678" v="623"/>
          <ac:graphicFrameMkLst>
            <pc:docMk/>
            <pc:sldMk cId="217224301" sldId="262"/>
            <ac:graphicFrameMk id="3" creationId="{0A71FECC-7D68-0325-F12D-AC174625E4C6}"/>
          </ac:graphicFrameMkLst>
        </pc:graphicFrameChg>
      </pc:sldChg>
      <pc:sldChg chg="addSp delSp modSp del mod ord">
        <pc:chgData name="Jitender Yadav" userId="a92f90c07aa5eb9a" providerId="LiveId" clId="{5CB2F62A-5499-5540-BB33-382BB16D082A}" dt="2025-05-03T15:26:23.633" v="523" actId="2696"/>
        <pc:sldMkLst>
          <pc:docMk/>
          <pc:sldMk cId="1795764137" sldId="263"/>
        </pc:sldMkLst>
        <pc:spChg chg="add del mod">
          <ac:chgData name="Jitender Yadav" userId="a92f90c07aa5eb9a" providerId="LiveId" clId="{5CB2F62A-5499-5540-BB33-382BB16D082A}" dt="2025-05-03T15:20:08.617" v="454" actId="478"/>
          <ac:spMkLst>
            <pc:docMk/>
            <pc:sldMk cId="1795764137" sldId="263"/>
            <ac:spMk id="2" creationId="{16BBB2A1-5D48-CE4E-B3F4-2517627686D0}"/>
          </ac:spMkLst>
        </pc:spChg>
        <pc:picChg chg="add del">
          <ac:chgData name="Jitender Yadav" userId="a92f90c07aa5eb9a" providerId="LiveId" clId="{5CB2F62A-5499-5540-BB33-382BB16D082A}" dt="2025-05-03T15:12:27.261" v="369" actId="478"/>
          <ac:picMkLst>
            <pc:docMk/>
            <pc:sldMk cId="1795764137" sldId="263"/>
            <ac:picMk id="5" creationId="{9067C5E7-E6A8-33AF-AE12-9765472ACEF2}"/>
          </ac:picMkLst>
        </pc:picChg>
      </pc:sldChg>
      <pc:sldChg chg="modSp mod">
        <pc:chgData name="Jitender Yadav" userId="a92f90c07aa5eb9a" providerId="LiveId" clId="{5CB2F62A-5499-5540-BB33-382BB16D082A}" dt="2025-05-03T15:46:17.954" v="742" actId="1076"/>
        <pc:sldMkLst>
          <pc:docMk/>
          <pc:sldMk cId="1106466630" sldId="264"/>
        </pc:sldMkLst>
        <pc:spChg chg="mod">
          <ac:chgData name="Jitender Yadav" userId="a92f90c07aa5eb9a" providerId="LiveId" clId="{5CB2F62A-5499-5540-BB33-382BB16D082A}" dt="2025-05-03T15:46:17.954" v="742" actId="1076"/>
          <ac:spMkLst>
            <pc:docMk/>
            <pc:sldMk cId="1106466630" sldId="264"/>
            <ac:spMk id="2" creationId="{6A39CEA7-3AF0-8C37-EFC6-F814DE3A9609}"/>
          </ac:spMkLst>
        </pc:spChg>
      </pc:sldChg>
      <pc:sldChg chg="addSp delSp modSp del mod">
        <pc:chgData name="Jitender Yadav" userId="a92f90c07aa5eb9a" providerId="LiveId" clId="{5CB2F62A-5499-5540-BB33-382BB16D082A}" dt="2025-05-03T14:27:37.886" v="51" actId="2696"/>
        <pc:sldMkLst>
          <pc:docMk/>
          <pc:sldMk cId="1122970023" sldId="267"/>
        </pc:sldMkLst>
        <pc:spChg chg="del">
          <ac:chgData name="Jitender Yadav" userId="a92f90c07aa5eb9a" providerId="LiveId" clId="{5CB2F62A-5499-5540-BB33-382BB16D082A}" dt="2025-05-03T14:27:18.728" v="47" actId="478"/>
          <ac:spMkLst>
            <pc:docMk/>
            <pc:sldMk cId="1122970023" sldId="267"/>
            <ac:spMk id="2" creationId="{3963B8F8-2612-F7AE-92DC-1EE2825E4E96}"/>
          </ac:spMkLst>
        </pc:spChg>
        <pc:spChg chg="del mod">
          <ac:chgData name="Jitender Yadav" userId="a92f90c07aa5eb9a" providerId="LiveId" clId="{5CB2F62A-5499-5540-BB33-382BB16D082A}" dt="2025-05-03T14:26:17.250" v="33"/>
          <ac:spMkLst>
            <pc:docMk/>
            <pc:sldMk cId="1122970023" sldId="267"/>
            <ac:spMk id="3" creationId="{823DA44E-EA06-1379-B908-ADB8E6B48315}"/>
          </ac:spMkLst>
        </pc:spChg>
        <pc:spChg chg="add mod">
          <ac:chgData name="Jitender Yadav" userId="a92f90c07aa5eb9a" providerId="LiveId" clId="{5CB2F62A-5499-5540-BB33-382BB16D082A}" dt="2025-05-03T14:26:47.913" v="38" actId="1076"/>
          <ac:spMkLst>
            <pc:docMk/>
            <pc:sldMk cId="1122970023" sldId="267"/>
            <ac:spMk id="5" creationId="{0F7E90C5-7C5F-68BE-FC43-D53D32F0B6B4}"/>
          </ac:spMkLst>
        </pc:spChg>
        <pc:spChg chg="add del mod">
          <ac:chgData name="Jitender Yadav" userId="a92f90c07aa5eb9a" providerId="LiveId" clId="{5CB2F62A-5499-5540-BB33-382BB16D082A}" dt="2025-05-03T14:27:12.390" v="46" actId="478"/>
          <ac:spMkLst>
            <pc:docMk/>
            <pc:sldMk cId="1122970023" sldId="267"/>
            <ac:spMk id="7" creationId="{3993B170-B79A-7BBC-9CBA-3D9F1DE1A633}"/>
          </ac:spMkLst>
        </pc:spChg>
        <pc:spChg chg="add mod">
          <ac:chgData name="Jitender Yadav" userId="a92f90c07aa5eb9a" providerId="LiveId" clId="{5CB2F62A-5499-5540-BB33-382BB16D082A}" dt="2025-05-03T14:27:31.215" v="50" actId="14100"/>
          <ac:spMkLst>
            <pc:docMk/>
            <pc:sldMk cId="1122970023" sldId="267"/>
            <ac:spMk id="9" creationId="{1B39718F-1331-6756-5C0A-F63C66225CA0}"/>
          </ac:spMkLst>
        </pc:spChg>
        <pc:graphicFrameChg chg="add del mod modGraphic">
          <ac:chgData name="Jitender Yadav" userId="a92f90c07aa5eb9a" providerId="LiveId" clId="{5CB2F62A-5499-5540-BB33-382BB16D082A}" dt="2025-05-03T14:27:05.150" v="44" actId="478"/>
          <ac:graphicFrameMkLst>
            <pc:docMk/>
            <pc:sldMk cId="1122970023" sldId="267"/>
            <ac:graphicFrameMk id="4" creationId="{EC734FD1-BC4E-7E7D-3B9E-086A5123E824}"/>
          </ac:graphicFrameMkLst>
        </pc:graphicFrameChg>
        <pc:graphicFrameChg chg="add del mod">
          <ac:chgData name="Jitender Yadav" userId="a92f90c07aa5eb9a" providerId="LiveId" clId="{5CB2F62A-5499-5540-BB33-382BB16D082A}" dt="2025-05-03T14:27:12.390" v="46" actId="478"/>
          <ac:graphicFrameMkLst>
            <pc:docMk/>
            <pc:sldMk cId="1122970023" sldId="267"/>
            <ac:graphicFrameMk id="6" creationId="{88B86338-5374-A309-AD8D-933C89D8C74F}"/>
          </ac:graphicFrameMkLst>
        </pc:graphicFrameChg>
        <pc:graphicFrameChg chg="add mod">
          <ac:chgData name="Jitender Yadav" userId="a92f90c07aa5eb9a" providerId="LiveId" clId="{5CB2F62A-5499-5540-BB33-382BB16D082A}" dt="2025-05-03T14:27:31.215" v="50" actId="14100"/>
          <ac:graphicFrameMkLst>
            <pc:docMk/>
            <pc:sldMk cId="1122970023" sldId="267"/>
            <ac:graphicFrameMk id="8" creationId="{38686C8E-9969-CDC8-7F44-9FE208D71BA6}"/>
          </ac:graphicFrameMkLst>
        </pc:graphicFrameChg>
      </pc:sldChg>
      <pc:sldChg chg="modSp mod">
        <pc:chgData name="Jitender Yadav" userId="a92f90c07aa5eb9a" providerId="LiveId" clId="{5CB2F62A-5499-5540-BB33-382BB16D082A}" dt="2025-05-03T15:49:53.906" v="776" actId="1076"/>
        <pc:sldMkLst>
          <pc:docMk/>
          <pc:sldMk cId="1784592581" sldId="268"/>
        </pc:sldMkLst>
        <pc:spChg chg="mod">
          <ac:chgData name="Jitender Yadav" userId="a92f90c07aa5eb9a" providerId="LiveId" clId="{5CB2F62A-5499-5540-BB33-382BB16D082A}" dt="2025-05-03T15:49:26.567" v="767" actId="1076"/>
          <ac:spMkLst>
            <pc:docMk/>
            <pc:sldMk cId="1784592581" sldId="268"/>
            <ac:spMk id="2" creationId="{CEEB1D14-96AD-78BC-50B1-68B436B1B71A}"/>
          </ac:spMkLst>
        </pc:spChg>
        <pc:spChg chg="mod">
          <ac:chgData name="Jitender Yadav" userId="a92f90c07aa5eb9a" providerId="LiveId" clId="{5CB2F62A-5499-5540-BB33-382BB16D082A}" dt="2025-05-03T15:49:53.906" v="776" actId="1076"/>
          <ac:spMkLst>
            <pc:docMk/>
            <pc:sldMk cId="1784592581" sldId="268"/>
            <ac:spMk id="7" creationId="{8EF7E947-B956-DCD3-B12C-B0F85CAAA688}"/>
          </ac:spMkLst>
        </pc:spChg>
        <pc:picChg chg="mod">
          <ac:chgData name="Jitender Yadav" userId="a92f90c07aa5eb9a" providerId="LiveId" clId="{5CB2F62A-5499-5540-BB33-382BB16D082A}" dt="2025-05-03T15:49:48.573" v="774" actId="1076"/>
          <ac:picMkLst>
            <pc:docMk/>
            <pc:sldMk cId="1784592581" sldId="268"/>
            <ac:picMk id="6" creationId="{D1B02D4F-49CF-0EE2-468D-8B63477906B6}"/>
          </ac:picMkLst>
        </pc:picChg>
      </pc:sldChg>
      <pc:sldChg chg="modSp mod">
        <pc:chgData name="Jitender Yadav" userId="a92f90c07aa5eb9a" providerId="LiveId" clId="{5CB2F62A-5499-5540-BB33-382BB16D082A}" dt="2025-05-03T15:50:21.493" v="783" actId="1076"/>
        <pc:sldMkLst>
          <pc:docMk/>
          <pc:sldMk cId="1347939505" sldId="269"/>
        </pc:sldMkLst>
        <pc:spChg chg="mod">
          <ac:chgData name="Jitender Yadav" userId="a92f90c07aa5eb9a" providerId="LiveId" clId="{5CB2F62A-5499-5540-BB33-382BB16D082A}" dt="2025-05-03T15:50:21.493" v="783" actId="1076"/>
          <ac:spMkLst>
            <pc:docMk/>
            <pc:sldMk cId="1347939505" sldId="269"/>
            <ac:spMk id="2" creationId="{077843CA-48F5-3E40-786A-F217EEEB2506}"/>
          </ac:spMkLst>
        </pc:spChg>
      </pc:sldChg>
      <pc:sldChg chg="modSp mod">
        <pc:chgData name="Jitender Yadav" userId="a92f90c07aa5eb9a" providerId="LiveId" clId="{5CB2F62A-5499-5540-BB33-382BB16D082A}" dt="2025-05-03T15:50:49.029" v="790" actId="1076"/>
        <pc:sldMkLst>
          <pc:docMk/>
          <pc:sldMk cId="2384785956" sldId="270"/>
        </pc:sldMkLst>
        <pc:spChg chg="mod">
          <ac:chgData name="Jitender Yadav" userId="a92f90c07aa5eb9a" providerId="LiveId" clId="{5CB2F62A-5499-5540-BB33-382BB16D082A}" dt="2025-05-03T15:50:45.615" v="789" actId="113"/>
          <ac:spMkLst>
            <pc:docMk/>
            <pc:sldMk cId="2384785956" sldId="270"/>
            <ac:spMk id="2" creationId="{C28C9CCA-A29B-1286-A7E3-033764CD9336}"/>
          </ac:spMkLst>
        </pc:spChg>
        <pc:spChg chg="mod">
          <ac:chgData name="Jitender Yadav" userId="a92f90c07aa5eb9a" providerId="LiveId" clId="{5CB2F62A-5499-5540-BB33-382BB16D082A}" dt="2025-05-03T15:50:49.029" v="790" actId="1076"/>
          <ac:spMkLst>
            <pc:docMk/>
            <pc:sldMk cId="2384785956" sldId="270"/>
            <ac:spMk id="3" creationId="{0D51D9EB-8594-4A15-8D51-FD61E9899D84}"/>
          </ac:spMkLst>
        </pc:spChg>
      </pc:sldChg>
      <pc:sldChg chg="modSp mod">
        <pc:chgData name="Jitender Yadav" userId="a92f90c07aa5eb9a" providerId="LiveId" clId="{5CB2F62A-5499-5540-BB33-382BB16D082A}" dt="2025-05-03T15:51:01.539" v="793" actId="1076"/>
        <pc:sldMkLst>
          <pc:docMk/>
          <pc:sldMk cId="190797899" sldId="271"/>
        </pc:sldMkLst>
        <pc:spChg chg="mod">
          <ac:chgData name="Jitender Yadav" userId="a92f90c07aa5eb9a" providerId="LiveId" clId="{5CB2F62A-5499-5540-BB33-382BB16D082A}" dt="2025-05-03T15:50:57.695" v="792" actId="113"/>
          <ac:spMkLst>
            <pc:docMk/>
            <pc:sldMk cId="190797899" sldId="271"/>
            <ac:spMk id="2" creationId="{2338DEE3-65FF-BEB7-874B-B7A3907AAA2E}"/>
          </ac:spMkLst>
        </pc:spChg>
        <pc:spChg chg="mod">
          <ac:chgData name="Jitender Yadav" userId="a92f90c07aa5eb9a" providerId="LiveId" clId="{5CB2F62A-5499-5540-BB33-382BB16D082A}" dt="2025-05-03T15:51:01.539" v="793" actId="1076"/>
          <ac:spMkLst>
            <pc:docMk/>
            <pc:sldMk cId="190797899" sldId="271"/>
            <ac:spMk id="3" creationId="{9AC254F4-7B10-6C85-0D05-9F05EEFD4021}"/>
          </ac:spMkLst>
        </pc:spChg>
      </pc:sldChg>
      <pc:sldChg chg="modSp mod">
        <pc:chgData name="Jitender Yadav" userId="a92f90c07aa5eb9a" providerId="LiveId" clId="{5CB2F62A-5499-5540-BB33-382BB16D082A}" dt="2025-05-03T15:51:19.297" v="796" actId="1076"/>
        <pc:sldMkLst>
          <pc:docMk/>
          <pc:sldMk cId="77906075" sldId="272"/>
        </pc:sldMkLst>
        <pc:spChg chg="mod">
          <ac:chgData name="Jitender Yadav" userId="a92f90c07aa5eb9a" providerId="LiveId" clId="{5CB2F62A-5499-5540-BB33-382BB16D082A}" dt="2025-05-03T15:51:14.466" v="795" actId="255"/>
          <ac:spMkLst>
            <pc:docMk/>
            <pc:sldMk cId="77906075" sldId="272"/>
            <ac:spMk id="2" creationId="{741AB0D4-C072-971B-E553-8C3B0D67C61F}"/>
          </ac:spMkLst>
        </pc:spChg>
        <pc:spChg chg="mod">
          <ac:chgData name="Jitender Yadav" userId="a92f90c07aa5eb9a" providerId="LiveId" clId="{5CB2F62A-5499-5540-BB33-382BB16D082A}" dt="2025-05-03T15:51:19.297" v="796" actId="1076"/>
          <ac:spMkLst>
            <pc:docMk/>
            <pc:sldMk cId="77906075" sldId="272"/>
            <ac:spMk id="4" creationId="{B10F6312-55D3-EC83-1D53-2D19EDEC71DE}"/>
          </ac:spMkLst>
        </pc:spChg>
      </pc:sldChg>
      <pc:sldChg chg="modSp mod ord">
        <pc:chgData name="Jitender Yadav" userId="a92f90c07aa5eb9a" providerId="LiveId" clId="{5CB2F62A-5499-5540-BB33-382BB16D082A}" dt="2025-05-03T15:50:37.180" v="787" actId="1076"/>
        <pc:sldMkLst>
          <pc:docMk/>
          <pc:sldMk cId="3174427175" sldId="273"/>
        </pc:sldMkLst>
        <pc:spChg chg="mod">
          <ac:chgData name="Jitender Yadav" userId="a92f90c07aa5eb9a" providerId="LiveId" clId="{5CB2F62A-5499-5540-BB33-382BB16D082A}" dt="2025-05-03T15:50:34.171" v="786" actId="255"/>
          <ac:spMkLst>
            <pc:docMk/>
            <pc:sldMk cId="3174427175" sldId="273"/>
            <ac:spMk id="3" creationId="{7F8ED027-CFDF-F91A-F5A0-88029CFC47B6}"/>
          </ac:spMkLst>
        </pc:spChg>
        <pc:spChg chg="mod">
          <ac:chgData name="Jitender Yadav" userId="a92f90c07aa5eb9a" providerId="LiveId" clId="{5CB2F62A-5499-5540-BB33-382BB16D082A}" dt="2025-05-03T15:50:37.180" v="787" actId="1076"/>
          <ac:spMkLst>
            <pc:docMk/>
            <pc:sldMk cId="3174427175" sldId="273"/>
            <ac:spMk id="4" creationId="{31133645-2F2D-22B6-DF04-F9B22EA0B04E}"/>
          </ac:spMkLst>
        </pc:spChg>
      </pc:sldChg>
      <pc:sldChg chg="modSp mod">
        <pc:chgData name="Jitender Yadav" userId="a92f90c07aa5eb9a" providerId="LiveId" clId="{5CB2F62A-5499-5540-BB33-382BB16D082A}" dt="2025-05-03T15:51:32.132" v="800" actId="1076"/>
        <pc:sldMkLst>
          <pc:docMk/>
          <pc:sldMk cId="3383628643" sldId="274"/>
        </pc:sldMkLst>
        <pc:spChg chg="mod">
          <ac:chgData name="Jitender Yadav" userId="a92f90c07aa5eb9a" providerId="LiveId" clId="{5CB2F62A-5499-5540-BB33-382BB16D082A}" dt="2025-05-03T15:51:29.142" v="799" actId="255"/>
          <ac:spMkLst>
            <pc:docMk/>
            <pc:sldMk cId="3383628643" sldId="274"/>
            <ac:spMk id="3" creationId="{E553A658-C91F-2F1A-17AB-8B1B1A3E5F1F}"/>
          </ac:spMkLst>
        </pc:spChg>
        <pc:spChg chg="mod">
          <ac:chgData name="Jitender Yadav" userId="a92f90c07aa5eb9a" providerId="LiveId" clId="{5CB2F62A-5499-5540-BB33-382BB16D082A}" dt="2025-05-03T15:51:32.132" v="800" actId="1076"/>
          <ac:spMkLst>
            <pc:docMk/>
            <pc:sldMk cId="3383628643" sldId="274"/>
            <ac:spMk id="4" creationId="{49D708DB-F934-3430-D56F-DCDC72157CEA}"/>
          </ac:spMkLst>
        </pc:spChg>
      </pc:sldChg>
      <pc:sldChg chg="modSp mod">
        <pc:chgData name="Jitender Yadav" userId="a92f90c07aa5eb9a" providerId="LiveId" clId="{5CB2F62A-5499-5540-BB33-382BB16D082A}" dt="2025-05-03T15:51:44.433" v="804" actId="1076"/>
        <pc:sldMkLst>
          <pc:docMk/>
          <pc:sldMk cId="2974422748" sldId="275"/>
        </pc:sldMkLst>
        <pc:spChg chg="mod">
          <ac:chgData name="Jitender Yadav" userId="a92f90c07aa5eb9a" providerId="LiveId" clId="{5CB2F62A-5499-5540-BB33-382BB16D082A}" dt="2025-05-03T15:51:41.495" v="803" actId="255"/>
          <ac:spMkLst>
            <pc:docMk/>
            <pc:sldMk cId="2974422748" sldId="275"/>
            <ac:spMk id="3" creationId="{297259A8-E3B9-EB97-D488-2526923116BF}"/>
          </ac:spMkLst>
        </pc:spChg>
        <pc:spChg chg="mod">
          <ac:chgData name="Jitender Yadav" userId="a92f90c07aa5eb9a" providerId="LiveId" clId="{5CB2F62A-5499-5540-BB33-382BB16D082A}" dt="2025-05-03T15:51:44.433" v="804" actId="1076"/>
          <ac:spMkLst>
            <pc:docMk/>
            <pc:sldMk cId="2974422748" sldId="275"/>
            <ac:spMk id="4" creationId="{6DC74DC9-375E-C54A-705E-113AD2354102}"/>
          </ac:spMkLst>
        </pc:spChg>
      </pc:sldChg>
      <pc:sldChg chg="modSp mod">
        <pc:chgData name="Jitender Yadav" userId="a92f90c07aa5eb9a" providerId="LiveId" clId="{5CB2F62A-5499-5540-BB33-382BB16D082A}" dt="2025-05-03T15:51:58.673" v="808" actId="1076"/>
        <pc:sldMkLst>
          <pc:docMk/>
          <pc:sldMk cId="1640669297" sldId="276"/>
        </pc:sldMkLst>
        <pc:spChg chg="mod">
          <ac:chgData name="Jitender Yadav" userId="a92f90c07aa5eb9a" providerId="LiveId" clId="{5CB2F62A-5499-5540-BB33-382BB16D082A}" dt="2025-05-03T15:51:55.063" v="807" actId="255"/>
          <ac:spMkLst>
            <pc:docMk/>
            <pc:sldMk cId="1640669297" sldId="276"/>
            <ac:spMk id="2" creationId="{E9B667FD-DEE6-8233-CBD0-E7B943D2D1BE}"/>
          </ac:spMkLst>
        </pc:spChg>
        <pc:spChg chg="mod">
          <ac:chgData name="Jitender Yadav" userId="a92f90c07aa5eb9a" providerId="LiveId" clId="{5CB2F62A-5499-5540-BB33-382BB16D082A}" dt="2025-05-03T15:51:58.673" v="808" actId="1076"/>
          <ac:spMkLst>
            <pc:docMk/>
            <pc:sldMk cId="1640669297" sldId="276"/>
            <ac:spMk id="3" creationId="{49B1D391-2C10-8B2A-F408-4A777530C71F}"/>
          </ac:spMkLst>
        </pc:spChg>
      </pc:sldChg>
      <pc:sldChg chg="modSp mod">
        <pc:chgData name="Jitender Yadav" userId="a92f90c07aa5eb9a" providerId="LiveId" clId="{5CB2F62A-5499-5540-BB33-382BB16D082A}" dt="2025-05-03T15:52:12.151" v="812" actId="1076"/>
        <pc:sldMkLst>
          <pc:docMk/>
          <pc:sldMk cId="1738919485" sldId="277"/>
        </pc:sldMkLst>
        <pc:spChg chg="mod">
          <ac:chgData name="Jitender Yadav" userId="a92f90c07aa5eb9a" providerId="LiveId" clId="{5CB2F62A-5499-5540-BB33-382BB16D082A}" dt="2025-05-03T15:52:09.733" v="811" actId="255"/>
          <ac:spMkLst>
            <pc:docMk/>
            <pc:sldMk cId="1738919485" sldId="277"/>
            <ac:spMk id="3" creationId="{8F15ECA7-A6D6-EE54-6BE2-B2F678036214}"/>
          </ac:spMkLst>
        </pc:spChg>
        <pc:spChg chg="mod">
          <ac:chgData name="Jitender Yadav" userId="a92f90c07aa5eb9a" providerId="LiveId" clId="{5CB2F62A-5499-5540-BB33-382BB16D082A}" dt="2025-05-03T15:52:12.151" v="812" actId="1076"/>
          <ac:spMkLst>
            <pc:docMk/>
            <pc:sldMk cId="1738919485" sldId="277"/>
            <ac:spMk id="5" creationId="{5703C2C8-9110-B2E0-6173-4F19CC6DCEA0}"/>
          </ac:spMkLst>
        </pc:spChg>
      </pc:sldChg>
      <pc:sldChg chg="modSp mod">
        <pc:chgData name="Jitender Yadav" userId="a92f90c07aa5eb9a" providerId="LiveId" clId="{5CB2F62A-5499-5540-BB33-382BB16D082A}" dt="2025-05-03T15:52:22.362" v="815" actId="255"/>
        <pc:sldMkLst>
          <pc:docMk/>
          <pc:sldMk cId="4179816955" sldId="278"/>
        </pc:sldMkLst>
        <pc:spChg chg="mod">
          <ac:chgData name="Jitender Yadav" userId="a92f90c07aa5eb9a" providerId="LiveId" clId="{5CB2F62A-5499-5540-BB33-382BB16D082A}" dt="2025-05-03T15:52:22.362" v="815" actId="255"/>
          <ac:spMkLst>
            <pc:docMk/>
            <pc:sldMk cId="4179816955" sldId="278"/>
            <ac:spMk id="2" creationId="{1EC8DD3F-76A7-AF0E-52D1-1B585F8DF8E5}"/>
          </ac:spMkLst>
        </pc:spChg>
      </pc:sldChg>
      <pc:sldChg chg="modSp mod ord">
        <pc:chgData name="Jitender Yadav" userId="a92f90c07aa5eb9a" providerId="LiveId" clId="{5CB2F62A-5499-5540-BB33-382BB16D082A}" dt="2025-05-03T15:46:42.894" v="746" actId="1076"/>
        <pc:sldMkLst>
          <pc:docMk/>
          <pc:sldMk cId="2869714750" sldId="279"/>
        </pc:sldMkLst>
        <pc:spChg chg="mod">
          <ac:chgData name="Jitender Yadav" userId="a92f90c07aa5eb9a" providerId="LiveId" clId="{5CB2F62A-5499-5540-BB33-382BB16D082A}" dt="2025-05-03T15:46:37.095" v="745" actId="255"/>
          <ac:spMkLst>
            <pc:docMk/>
            <pc:sldMk cId="2869714750" sldId="279"/>
            <ac:spMk id="2" creationId="{18094831-1136-B8AB-67DD-A49EDC9FDDAB}"/>
          </ac:spMkLst>
        </pc:spChg>
        <pc:spChg chg="mod">
          <ac:chgData name="Jitender Yadav" userId="a92f90c07aa5eb9a" providerId="LiveId" clId="{5CB2F62A-5499-5540-BB33-382BB16D082A}" dt="2025-05-03T15:46:42.894" v="746" actId="1076"/>
          <ac:spMkLst>
            <pc:docMk/>
            <pc:sldMk cId="2869714750" sldId="279"/>
            <ac:spMk id="3" creationId="{E3AE97D5-CC0F-0741-EFBA-D7410057B242}"/>
          </ac:spMkLst>
        </pc:spChg>
      </pc:sldChg>
      <pc:sldChg chg="modSp mod">
        <pc:chgData name="Jitender Yadav" userId="a92f90c07aa5eb9a" providerId="LiveId" clId="{5CB2F62A-5499-5540-BB33-382BB16D082A}" dt="2025-05-03T15:53:50.167" v="828" actId="1076"/>
        <pc:sldMkLst>
          <pc:docMk/>
          <pc:sldMk cId="1518883141" sldId="280"/>
        </pc:sldMkLst>
        <pc:spChg chg="mod">
          <ac:chgData name="Jitender Yadav" userId="a92f90c07aa5eb9a" providerId="LiveId" clId="{5CB2F62A-5499-5540-BB33-382BB16D082A}" dt="2025-05-03T15:53:45.305" v="827" actId="1076"/>
          <ac:spMkLst>
            <pc:docMk/>
            <pc:sldMk cId="1518883141" sldId="280"/>
            <ac:spMk id="3" creationId="{32E69CA7-0247-98D2-9780-7FFFC255D4D8}"/>
          </ac:spMkLst>
        </pc:spChg>
        <pc:spChg chg="mod">
          <ac:chgData name="Jitender Yadav" userId="a92f90c07aa5eb9a" providerId="LiveId" clId="{5CB2F62A-5499-5540-BB33-382BB16D082A}" dt="2025-05-03T15:53:50.167" v="828" actId="1076"/>
          <ac:spMkLst>
            <pc:docMk/>
            <pc:sldMk cId="1518883141" sldId="280"/>
            <ac:spMk id="4" creationId="{CBAB9870-5C7C-DC5C-1DF8-0587F7FD1A31}"/>
          </ac:spMkLst>
        </pc:spChg>
      </pc:sldChg>
      <pc:sldChg chg="modSp mod">
        <pc:chgData name="Jitender Yadav" userId="a92f90c07aa5eb9a" providerId="LiveId" clId="{5CB2F62A-5499-5540-BB33-382BB16D082A}" dt="2025-05-03T15:54:27.477" v="835" actId="2710"/>
        <pc:sldMkLst>
          <pc:docMk/>
          <pc:sldMk cId="562577239" sldId="281"/>
        </pc:sldMkLst>
        <pc:spChg chg="mod">
          <ac:chgData name="Jitender Yadav" userId="a92f90c07aa5eb9a" providerId="LiveId" clId="{5CB2F62A-5499-5540-BB33-382BB16D082A}" dt="2025-05-03T15:54:06.603" v="831" actId="255"/>
          <ac:spMkLst>
            <pc:docMk/>
            <pc:sldMk cId="562577239" sldId="281"/>
            <ac:spMk id="2" creationId="{CF67C0EB-216C-7F0B-CAD0-9A88FA9BA50F}"/>
          </ac:spMkLst>
        </pc:spChg>
        <pc:spChg chg="mod">
          <ac:chgData name="Jitender Yadav" userId="a92f90c07aa5eb9a" providerId="LiveId" clId="{5CB2F62A-5499-5540-BB33-382BB16D082A}" dt="2025-05-03T15:54:27.477" v="835" actId="2710"/>
          <ac:spMkLst>
            <pc:docMk/>
            <pc:sldMk cId="562577239" sldId="281"/>
            <ac:spMk id="3" creationId="{86269E2E-2DB2-C095-F9F7-2534FFB8D7D3}"/>
          </ac:spMkLst>
        </pc:spChg>
      </pc:sldChg>
      <pc:sldChg chg="modSp mod">
        <pc:chgData name="Jitender Yadav" userId="a92f90c07aa5eb9a" providerId="LiveId" clId="{5CB2F62A-5499-5540-BB33-382BB16D082A}" dt="2025-05-03T15:54:53.283" v="839" actId="1076"/>
        <pc:sldMkLst>
          <pc:docMk/>
          <pc:sldMk cId="4140102182" sldId="282"/>
        </pc:sldMkLst>
        <pc:spChg chg="mod">
          <ac:chgData name="Jitender Yadav" userId="a92f90c07aa5eb9a" providerId="LiveId" clId="{5CB2F62A-5499-5540-BB33-382BB16D082A}" dt="2025-05-03T15:54:50.605" v="838" actId="255"/>
          <ac:spMkLst>
            <pc:docMk/>
            <pc:sldMk cId="4140102182" sldId="282"/>
            <ac:spMk id="2" creationId="{0545E69B-2F23-B9D7-EF18-25CF245C07B4}"/>
          </ac:spMkLst>
        </pc:spChg>
        <pc:spChg chg="mod">
          <ac:chgData name="Jitender Yadav" userId="a92f90c07aa5eb9a" providerId="LiveId" clId="{5CB2F62A-5499-5540-BB33-382BB16D082A}" dt="2025-05-03T15:54:53.283" v="839" actId="1076"/>
          <ac:spMkLst>
            <pc:docMk/>
            <pc:sldMk cId="4140102182" sldId="282"/>
            <ac:spMk id="3" creationId="{13C5A0E7-2681-48D2-AE64-3529DD543F3D}"/>
          </ac:spMkLst>
        </pc:spChg>
      </pc:sldChg>
      <pc:sldChg chg="modSp mod">
        <pc:chgData name="Jitender Yadav" userId="a92f90c07aa5eb9a" providerId="LiveId" clId="{5CB2F62A-5499-5540-BB33-382BB16D082A}" dt="2025-05-03T15:55:23.479" v="847" actId="1076"/>
        <pc:sldMkLst>
          <pc:docMk/>
          <pc:sldMk cId="620214221" sldId="283"/>
        </pc:sldMkLst>
        <pc:spChg chg="mod">
          <ac:chgData name="Jitender Yadav" userId="a92f90c07aa5eb9a" providerId="LiveId" clId="{5CB2F62A-5499-5540-BB33-382BB16D082A}" dt="2025-05-03T15:55:23.479" v="847" actId="1076"/>
          <ac:spMkLst>
            <pc:docMk/>
            <pc:sldMk cId="620214221" sldId="283"/>
            <ac:spMk id="2" creationId="{4C5E5915-732D-7A49-2CFD-CCBAAAAB0152}"/>
          </ac:spMkLst>
        </pc:spChg>
        <pc:spChg chg="mod">
          <ac:chgData name="Jitender Yadav" userId="a92f90c07aa5eb9a" providerId="LiveId" clId="{5CB2F62A-5499-5540-BB33-382BB16D082A}" dt="2025-05-03T15:55:20.575" v="846" actId="1076"/>
          <ac:spMkLst>
            <pc:docMk/>
            <pc:sldMk cId="620214221" sldId="283"/>
            <ac:spMk id="3" creationId="{3410AB5B-DE52-FC83-992B-F03F25E8DE9F}"/>
          </ac:spMkLst>
        </pc:spChg>
      </pc:sldChg>
      <pc:sldChg chg="modSp mod">
        <pc:chgData name="Jitender Yadav" userId="a92f90c07aa5eb9a" providerId="LiveId" clId="{5CB2F62A-5499-5540-BB33-382BB16D082A}" dt="2025-05-03T15:55:55.256" v="855" actId="1076"/>
        <pc:sldMkLst>
          <pc:docMk/>
          <pc:sldMk cId="710799287" sldId="284"/>
        </pc:sldMkLst>
        <pc:spChg chg="mod">
          <ac:chgData name="Jitender Yadav" userId="a92f90c07aa5eb9a" providerId="LiveId" clId="{5CB2F62A-5499-5540-BB33-382BB16D082A}" dt="2025-05-03T15:55:55.256" v="855" actId="1076"/>
          <ac:spMkLst>
            <pc:docMk/>
            <pc:sldMk cId="710799287" sldId="284"/>
            <ac:spMk id="2" creationId="{944BCB04-862D-CB95-B2E5-468562EDE388}"/>
          </ac:spMkLst>
        </pc:spChg>
        <pc:spChg chg="mod">
          <ac:chgData name="Jitender Yadav" userId="a92f90c07aa5eb9a" providerId="LiveId" clId="{5CB2F62A-5499-5540-BB33-382BB16D082A}" dt="2025-05-03T15:55:52.977" v="854" actId="1076"/>
          <ac:spMkLst>
            <pc:docMk/>
            <pc:sldMk cId="710799287" sldId="284"/>
            <ac:spMk id="3" creationId="{E48332E9-0682-1107-889F-D39161D97E81}"/>
          </ac:spMkLst>
        </pc:spChg>
      </pc:sldChg>
      <pc:sldChg chg="modSp mod">
        <pc:chgData name="Jitender Yadav" userId="a92f90c07aa5eb9a" providerId="LiveId" clId="{5CB2F62A-5499-5540-BB33-382BB16D082A}" dt="2025-05-03T15:56:18.387" v="861" actId="2710"/>
        <pc:sldMkLst>
          <pc:docMk/>
          <pc:sldMk cId="4225303172" sldId="285"/>
        </pc:sldMkLst>
        <pc:spChg chg="mod">
          <ac:chgData name="Jitender Yadav" userId="a92f90c07aa5eb9a" providerId="LiveId" clId="{5CB2F62A-5499-5540-BB33-382BB16D082A}" dt="2025-05-03T15:56:08.348" v="859" actId="255"/>
          <ac:spMkLst>
            <pc:docMk/>
            <pc:sldMk cId="4225303172" sldId="285"/>
            <ac:spMk id="2" creationId="{5EAB2804-A96D-0E47-A138-75AE958CB489}"/>
          </ac:spMkLst>
        </pc:spChg>
        <pc:spChg chg="mod">
          <ac:chgData name="Jitender Yadav" userId="a92f90c07aa5eb9a" providerId="LiveId" clId="{5CB2F62A-5499-5540-BB33-382BB16D082A}" dt="2025-05-03T15:56:18.387" v="861" actId="2710"/>
          <ac:spMkLst>
            <pc:docMk/>
            <pc:sldMk cId="4225303172" sldId="285"/>
            <ac:spMk id="3" creationId="{3ED51519-564E-CF7B-7E50-42F98D17EB69}"/>
          </ac:spMkLst>
        </pc:spChg>
      </pc:sldChg>
      <pc:sldChg chg="modSp mod">
        <pc:chgData name="Jitender Yadav" userId="a92f90c07aa5eb9a" providerId="LiveId" clId="{5CB2F62A-5499-5540-BB33-382BB16D082A}" dt="2025-05-03T15:56:59.602" v="869" actId="1076"/>
        <pc:sldMkLst>
          <pc:docMk/>
          <pc:sldMk cId="1412147390" sldId="286"/>
        </pc:sldMkLst>
        <pc:spChg chg="mod">
          <ac:chgData name="Jitender Yadav" userId="a92f90c07aa5eb9a" providerId="LiveId" clId="{5CB2F62A-5499-5540-BB33-382BB16D082A}" dt="2025-05-03T15:56:59.602" v="869" actId="1076"/>
          <ac:spMkLst>
            <pc:docMk/>
            <pc:sldMk cId="1412147390" sldId="286"/>
            <ac:spMk id="2" creationId="{456380F4-D478-FF79-9955-8839BE7C2401}"/>
          </ac:spMkLst>
        </pc:spChg>
        <pc:spChg chg="mod">
          <ac:chgData name="Jitender Yadav" userId="a92f90c07aa5eb9a" providerId="LiveId" clId="{5CB2F62A-5499-5540-BB33-382BB16D082A}" dt="2025-05-03T15:56:55.389" v="868" actId="1076"/>
          <ac:spMkLst>
            <pc:docMk/>
            <pc:sldMk cId="1412147390" sldId="286"/>
            <ac:spMk id="3" creationId="{F97F83D2-D3B9-2AD0-BD32-FAA065FBB2B6}"/>
          </ac:spMkLst>
        </pc:spChg>
      </pc:sldChg>
      <pc:sldChg chg="modSp mod">
        <pc:chgData name="Jitender Yadav" userId="a92f90c07aa5eb9a" providerId="LiveId" clId="{5CB2F62A-5499-5540-BB33-382BB16D082A}" dt="2025-05-03T15:57:32.280" v="875" actId="1076"/>
        <pc:sldMkLst>
          <pc:docMk/>
          <pc:sldMk cId="4293654557" sldId="287"/>
        </pc:sldMkLst>
        <pc:spChg chg="mod">
          <ac:chgData name="Jitender Yadav" userId="a92f90c07aa5eb9a" providerId="LiveId" clId="{5CB2F62A-5499-5540-BB33-382BB16D082A}" dt="2025-05-03T15:57:30.070" v="874" actId="1076"/>
          <ac:spMkLst>
            <pc:docMk/>
            <pc:sldMk cId="4293654557" sldId="287"/>
            <ac:spMk id="2" creationId="{F8A9D217-579F-25CC-29E6-0F46FDC77D6C}"/>
          </ac:spMkLst>
        </pc:spChg>
        <pc:spChg chg="mod">
          <ac:chgData name="Jitender Yadav" userId="a92f90c07aa5eb9a" providerId="LiveId" clId="{5CB2F62A-5499-5540-BB33-382BB16D082A}" dt="2025-05-03T15:57:32.280" v="875" actId="1076"/>
          <ac:spMkLst>
            <pc:docMk/>
            <pc:sldMk cId="4293654557" sldId="287"/>
            <ac:spMk id="3" creationId="{23C17A0E-0809-3A39-B443-661053A99856}"/>
          </ac:spMkLst>
        </pc:spChg>
      </pc:sldChg>
      <pc:sldChg chg="modSp mod">
        <pc:chgData name="Jitender Yadav" userId="a92f90c07aa5eb9a" providerId="LiveId" clId="{5CB2F62A-5499-5540-BB33-382BB16D082A}" dt="2025-05-03T15:58:07.756" v="913" actId="2710"/>
        <pc:sldMkLst>
          <pc:docMk/>
          <pc:sldMk cId="1310107060" sldId="288"/>
        </pc:sldMkLst>
        <pc:spChg chg="mod">
          <ac:chgData name="Jitender Yadav" userId="a92f90c07aa5eb9a" providerId="LiveId" clId="{5CB2F62A-5499-5540-BB33-382BB16D082A}" dt="2025-05-03T15:57:46.032" v="878" actId="255"/>
          <ac:spMkLst>
            <pc:docMk/>
            <pc:sldMk cId="1310107060" sldId="288"/>
            <ac:spMk id="2" creationId="{C231B19B-D5D8-3F60-7640-901B8987AB4C}"/>
          </ac:spMkLst>
        </pc:spChg>
        <pc:spChg chg="mod">
          <ac:chgData name="Jitender Yadav" userId="a92f90c07aa5eb9a" providerId="LiveId" clId="{5CB2F62A-5499-5540-BB33-382BB16D082A}" dt="2025-05-03T15:58:07.756" v="913" actId="2710"/>
          <ac:spMkLst>
            <pc:docMk/>
            <pc:sldMk cId="1310107060" sldId="288"/>
            <ac:spMk id="3" creationId="{5FA6BD31-CC46-D9EE-6CC8-002F024C288C}"/>
          </ac:spMkLst>
        </pc:spChg>
      </pc:sldChg>
      <pc:sldChg chg="delSp del mod ord">
        <pc:chgData name="Jitender Yadav" userId="a92f90c07aa5eb9a" providerId="LiveId" clId="{5CB2F62A-5499-5540-BB33-382BB16D082A}" dt="2025-05-03T15:35:49.807" v="621" actId="2696"/>
        <pc:sldMkLst>
          <pc:docMk/>
          <pc:sldMk cId="4237878528" sldId="289"/>
        </pc:sldMkLst>
        <pc:spChg chg="del">
          <ac:chgData name="Jitender Yadav" userId="a92f90c07aa5eb9a" providerId="LiveId" clId="{5CB2F62A-5499-5540-BB33-382BB16D082A}" dt="2025-05-03T15:33:31.182" v="563" actId="21"/>
          <ac:spMkLst>
            <pc:docMk/>
            <pc:sldMk cId="4237878528" sldId="289"/>
            <ac:spMk id="2" creationId="{ED6C763B-3200-50EE-BBF7-F766C336FB71}"/>
          </ac:spMkLst>
        </pc:spChg>
        <pc:spChg chg="del">
          <ac:chgData name="Jitender Yadav" userId="a92f90c07aa5eb9a" providerId="LiveId" clId="{5CB2F62A-5499-5540-BB33-382BB16D082A}" dt="2025-05-03T15:34:57.864" v="581" actId="21"/>
          <ac:spMkLst>
            <pc:docMk/>
            <pc:sldMk cId="4237878528" sldId="289"/>
            <ac:spMk id="3" creationId="{FE321624-6C92-A120-5CD0-9F8A3064C00D}"/>
          </ac:spMkLst>
        </pc:spChg>
      </pc:sldChg>
      <pc:sldChg chg="addSp modSp mod">
        <pc:chgData name="Jitender Yadav" userId="a92f90c07aa5eb9a" providerId="LiveId" clId="{5CB2F62A-5499-5540-BB33-382BB16D082A}" dt="2025-05-03T15:58:35.568" v="914" actId="2710"/>
        <pc:sldMkLst>
          <pc:docMk/>
          <pc:sldMk cId="171846683" sldId="290"/>
        </pc:sldMkLst>
        <pc:spChg chg="mod">
          <ac:chgData name="Jitender Yadav" userId="a92f90c07aa5eb9a" providerId="LiveId" clId="{5CB2F62A-5499-5540-BB33-382BB16D082A}" dt="2025-05-03T15:34:14.885" v="571" actId="1076"/>
          <ac:spMkLst>
            <pc:docMk/>
            <pc:sldMk cId="171846683" sldId="290"/>
            <ac:spMk id="2" creationId="{AFC34866-60D0-A82D-EDAF-4AA5329C9787}"/>
          </ac:spMkLst>
        </pc:spChg>
        <pc:spChg chg="mod">
          <ac:chgData name="Jitender Yadav" userId="a92f90c07aa5eb9a" providerId="LiveId" clId="{5CB2F62A-5499-5540-BB33-382BB16D082A}" dt="2025-05-03T15:34:25.185" v="574" actId="1076"/>
          <ac:spMkLst>
            <pc:docMk/>
            <pc:sldMk cId="171846683" sldId="290"/>
            <ac:spMk id="3" creationId="{03D6AB78-F52F-50EA-23B9-5D71B32C8FC4}"/>
          </ac:spMkLst>
        </pc:spChg>
        <pc:spChg chg="add mod">
          <ac:chgData name="Jitender Yadav" userId="a92f90c07aa5eb9a" providerId="LiveId" clId="{5CB2F62A-5499-5540-BB33-382BB16D082A}" dt="2025-05-03T15:35:42.155" v="620" actId="1076"/>
          <ac:spMkLst>
            <pc:docMk/>
            <pc:sldMk cId="171846683" sldId="290"/>
            <ac:spMk id="4" creationId="{29FBA94D-3FB3-8282-7D09-A363FEDEE502}"/>
          </ac:spMkLst>
        </pc:spChg>
        <pc:spChg chg="add mod">
          <ac:chgData name="Jitender Yadav" userId="a92f90c07aa5eb9a" providerId="LiveId" clId="{5CB2F62A-5499-5540-BB33-382BB16D082A}" dt="2025-05-03T15:58:35.568" v="914" actId="2710"/>
          <ac:spMkLst>
            <pc:docMk/>
            <pc:sldMk cId="171846683" sldId="290"/>
            <ac:spMk id="6" creationId="{1A6A7A14-973A-7236-7A75-974844C9F1BA}"/>
          </ac:spMkLst>
        </pc:spChg>
        <pc:picChg chg="mod">
          <ac:chgData name="Jitender Yadav" userId="a92f90c07aa5eb9a" providerId="LiveId" clId="{5CB2F62A-5499-5540-BB33-382BB16D082A}" dt="2025-05-03T15:34:33.725" v="577" actId="14100"/>
          <ac:picMkLst>
            <pc:docMk/>
            <pc:sldMk cId="171846683" sldId="290"/>
            <ac:picMk id="5" creationId="{19DC0590-4454-8530-2D4C-62C29B22F7E2}"/>
          </ac:picMkLst>
        </pc:picChg>
      </pc:sldChg>
      <pc:sldChg chg="modSp mod">
        <pc:chgData name="Jitender Yadav" userId="a92f90c07aa5eb9a" providerId="LiveId" clId="{5CB2F62A-5499-5540-BB33-382BB16D082A}" dt="2025-05-03T15:59:00.501" v="918" actId="1076"/>
        <pc:sldMkLst>
          <pc:docMk/>
          <pc:sldMk cId="2254872069" sldId="293"/>
        </pc:sldMkLst>
        <pc:spChg chg="mod">
          <ac:chgData name="Jitender Yadav" userId="a92f90c07aa5eb9a" providerId="LiveId" clId="{5CB2F62A-5499-5540-BB33-382BB16D082A}" dt="2025-05-03T15:59:00.501" v="918" actId="1076"/>
          <ac:spMkLst>
            <pc:docMk/>
            <pc:sldMk cId="2254872069" sldId="293"/>
            <ac:spMk id="3" creationId="{0FD4FA00-BAAB-CD2F-094F-2EFFFAB90302}"/>
          </ac:spMkLst>
        </pc:spChg>
      </pc:sldChg>
      <pc:sldChg chg="modSp mod">
        <pc:chgData name="Jitender Yadav" userId="a92f90c07aa5eb9a" providerId="LiveId" clId="{5CB2F62A-5499-5540-BB33-382BB16D082A}" dt="2025-05-03T15:58:56.077" v="917" actId="1076"/>
        <pc:sldMkLst>
          <pc:docMk/>
          <pc:sldMk cId="751303579" sldId="294"/>
        </pc:sldMkLst>
        <pc:spChg chg="mod">
          <ac:chgData name="Jitender Yadav" userId="a92f90c07aa5eb9a" providerId="LiveId" clId="{5CB2F62A-5499-5540-BB33-382BB16D082A}" dt="2025-05-03T15:58:56.077" v="917" actId="1076"/>
          <ac:spMkLst>
            <pc:docMk/>
            <pc:sldMk cId="751303579" sldId="294"/>
            <ac:spMk id="3" creationId="{EE5BEF92-F89E-F9E4-FCC2-4CC2D0C85FA2}"/>
          </ac:spMkLst>
        </pc:spChg>
      </pc:sldChg>
      <pc:sldChg chg="modSp mod">
        <pc:chgData name="Jitender Yadav" userId="a92f90c07aa5eb9a" providerId="LiveId" clId="{5CB2F62A-5499-5540-BB33-382BB16D082A}" dt="2025-05-03T15:58:52.249" v="916" actId="1076"/>
        <pc:sldMkLst>
          <pc:docMk/>
          <pc:sldMk cId="4010310309" sldId="295"/>
        </pc:sldMkLst>
        <pc:spChg chg="mod">
          <ac:chgData name="Jitender Yadav" userId="a92f90c07aa5eb9a" providerId="LiveId" clId="{5CB2F62A-5499-5540-BB33-382BB16D082A}" dt="2025-05-03T15:58:52.249" v="916" actId="1076"/>
          <ac:spMkLst>
            <pc:docMk/>
            <pc:sldMk cId="4010310309" sldId="295"/>
            <ac:spMk id="3" creationId="{342502C5-82A9-1FC7-8777-725F4F11F88D}"/>
          </ac:spMkLst>
        </pc:spChg>
      </pc:sldChg>
      <pc:sldChg chg="modSp mod">
        <pc:chgData name="Jitender Yadav" userId="a92f90c07aa5eb9a" providerId="LiveId" clId="{5CB2F62A-5499-5540-BB33-382BB16D082A}" dt="2025-05-03T15:58:49.589" v="915" actId="1076"/>
        <pc:sldMkLst>
          <pc:docMk/>
          <pc:sldMk cId="1279260683" sldId="296"/>
        </pc:sldMkLst>
        <pc:spChg chg="mod">
          <ac:chgData name="Jitender Yadav" userId="a92f90c07aa5eb9a" providerId="LiveId" clId="{5CB2F62A-5499-5540-BB33-382BB16D082A}" dt="2025-05-03T15:58:49.589" v="915" actId="1076"/>
          <ac:spMkLst>
            <pc:docMk/>
            <pc:sldMk cId="1279260683" sldId="296"/>
            <ac:spMk id="4" creationId="{F828686D-9B13-A9F0-9CAF-8797323C4995}"/>
          </ac:spMkLst>
        </pc:spChg>
      </pc:sldChg>
      <pc:sldChg chg="modSp mod">
        <pc:chgData name="Jitender Yadav" userId="a92f90c07aa5eb9a" providerId="LiveId" clId="{5CB2F62A-5499-5540-BB33-382BB16D082A}" dt="2025-05-03T15:33:01.621" v="561" actId="1076"/>
        <pc:sldMkLst>
          <pc:docMk/>
          <pc:sldMk cId="1537850359" sldId="297"/>
        </pc:sldMkLst>
        <pc:spChg chg="mod">
          <ac:chgData name="Jitender Yadav" userId="a92f90c07aa5eb9a" providerId="LiveId" clId="{5CB2F62A-5499-5540-BB33-382BB16D082A}" dt="2025-05-03T15:33:01.621" v="561" actId="1076"/>
          <ac:spMkLst>
            <pc:docMk/>
            <pc:sldMk cId="1537850359" sldId="297"/>
            <ac:spMk id="4" creationId="{7F9A8E41-C7BE-E076-32D9-6D13F14BE3A7}"/>
          </ac:spMkLst>
        </pc:spChg>
      </pc:sldChg>
      <pc:sldChg chg="modSp mod">
        <pc:chgData name="Jitender Yadav" userId="a92f90c07aa5eb9a" providerId="LiveId" clId="{5CB2F62A-5499-5540-BB33-382BB16D082A}" dt="2025-05-03T15:59:05.315" v="919" actId="1076"/>
        <pc:sldMkLst>
          <pc:docMk/>
          <pc:sldMk cId="2243581254" sldId="298"/>
        </pc:sldMkLst>
        <pc:spChg chg="mod">
          <ac:chgData name="Jitender Yadav" userId="a92f90c07aa5eb9a" providerId="LiveId" clId="{5CB2F62A-5499-5540-BB33-382BB16D082A}" dt="2025-05-03T15:59:05.315" v="919" actId="1076"/>
          <ac:spMkLst>
            <pc:docMk/>
            <pc:sldMk cId="2243581254" sldId="298"/>
            <ac:spMk id="4" creationId="{D17F95C1-E88C-083D-1F3A-52F5CB943803}"/>
          </ac:spMkLst>
        </pc:spChg>
      </pc:sldChg>
      <pc:sldChg chg="modSp mod">
        <pc:chgData name="Jitender Yadav" userId="a92f90c07aa5eb9a" providerId="LiveId" clId="{5CB2F62A-5499-5540-BB33-382BB16D082A}" dt="2025-05-03T15:32:54.736" v="560" actId="1076"/>
        <pc:sldMkLst>
          <pc:docMk/>
          <pc:sldMk cId="3154508940" sldId="299"/>
        </pc:sldMkLst>
        <pc:spChg chg="mod">
          <ac:chgData name="Jitender Yadav" userId="a92f90c07aa5eb9a" providerId="LiveId" clId="{5CB2F62A-5499-5540-BB33-382BB16D082A}" dt="2025-05-03T15:32:54.736" v="560" actId="1076"/>
          <ac:spMkLst>
            <pc:docMk/>
            <pc:sldMk cId="3154508940" sldId="299"/>
            <ac:spMk id="3" creationId="{40F0F373-31B1-C11E-8880-1DCA067917DB}"/>
          </ac:spMkLst>
        </pc:spChg>
      </pc:sldChg>
      <pc:sldChg chg="modSp mod">
        <pc:chgData name="Jitender Yadav" userId="a92f90c07aa5eb9a" providerId="LiveId" clId="{5CB2F62A-5499-5540-BB33-382BB16D082A}" dt="2025-05-03T15:32:45.349" v="559" actId="14100"/>
        <pc:sldMkLst>
          <pc:docMk/>
          <pc:sldMk cId="4043864270" sldId="300"/>
        </pc:sldMkLst>
        <pc:spChg chg="mod">
          <ac:chgData name="Jitender Yadav" userId="a92f90c07aa5eb9a" providerId="LiveId" clId="{5CB2F62A-5499-5540-BB33-382BB16D082A}" dt="2025-05-03T15:32:45.349" v="559" actId="14100"/>
          <ac:spMkLst>
            <pc:docMk/>
            <pc:sldMk cId="4043864270" sldId="300"/>
            <ac:spMk id="3" creationId="{D36F26FB-F86A-80A0-7C29-9AEF976CA4F0}"/>
          </ac:spMkLst>
        </pc:spChg>
      </pc:sldChg>
      <pc:sldChg chg="modSp mod ord">
        <pc:chgData name="Jitender Yadav" userId="a92f90c07aa5eb9a" providerId="LiveId" clId="{5CB2F62A-5499-5540-BB33-382BB16D082A}" dt="2025-05-03T15:47:24.465" v="753" actId="1076"/>
        <pc:sldMkLst>
          <pc:docMk/>
          <pc:sldMk cId="923280912" sldId="301"/>
        </pc:sldMkLst>
        <pc:spChg chg="mod">
          <ac:chgData name="Jitender Yadav" userId="a92f90c07aa5eb9a" providerId="LiveId" clId="{5CB2F62A-5499-5540-BB33-382BB16D082A}" dt="2025-05-03T15:47:13.182" v="750" actId="255"/>
          <ac:spMkLst>
            <pc:docMk/>
            <pc:sldMk cId="923280912" sldId="301"/>
            <ac:spMk id="2" creationId="{4FD4E850-C806-EAC6-ED18-4CAE36480CBE}"/>
          </ac:spMkLst>
        </pc:spChg>
        <pc:spChg chg="mod">
          <ac:chgData name="Jitender Yadav" userId="a92f90c07aa5eb9a" providerId="LiveId" clId="{5CB2F62A-5499-5540-BB33-382BB16D082A}" dt="2025-05-03T15:47:16.447" v="751" actId="1076"/>
          <ac:spMkLst>
            <pc:docMk/>
            <pc:sldMk cId="923280912" sldId="301"/>
            <ac:spMk id="3" creationId="{F751F8DF-77BB-4541-0B47-56F83764AE5B}"/>
          </ac:spMkLst>
        </pc:spChg>
        <pc:spChg chg="mod">
          <ac:chgData name="Jitender Yadav" userId="a92f90c07aa5eb9a" providerId="LiveId" clId="{5CB2F62A-5499-5540-BB33-382BB16D082A}" dt="2025-05-03T15:47:24.465" v="753" actId="1076"/>
          <ac:spMkLst>
            <pc:docMk/>
            <pc:sldMk cId="923280912" sldId="301"/>
            <ac:spMk id="6" creationId="{7E23678E-5982-73E1-FA3E-F39F01074685}"/>
          </ac:spMkLst>
        </pc:spChg>
        <pc:graphicFrameChg chg="mod">
          <ac:chgData name="Jitender Yadav" userId="a92f90c07aa5eb9a" providerId="LiveId" clId="{5CB2F62A-5499-5540-BB33-382BB16D082A}" dt="2025-05-03T15:47:21.256" v="752" actId="1076"/>
          <ac:graphicFrameMkLst>
            <pc:docMk/>
            <pc:sldMk cId="923280912" sldId="301"/>
            <ac:graphicFrameMk id="4" creationId="{CB73912C-AA4E-B19C-914B-D34B51351C38}"/>
          </ac:graphicFrameMkLst>
        </pc:graphicFrameChg>
      </pc:sldChg>
      <pc:sldChg chg="modSp mod">
        <pc:chgData name="Jitender Yadav" userId="a92f90c07aa5eb9a" providerId="LiveId" clId="{5CB2F62A-5499-5540-BB33-382BB16D082A}" dt="2025-05-03T15:32:34.866" v="557" actId="1076"/>
        <pc:sldMkLst>
          <pc:docMk/>
          <pc:sldMk cId="2610372748" sldId="302"/>
        </pc:sldMkLst>
        <pc:spChg chg="mod">
          <ac:chgData name="Jitender Yadav" userId="a92f90c07aa5eb9a" providerId="LiveId" clId="{5CB2F62A-5499-5540-BB33-382BB16D082A}" dt="2025-05-03T15:32:34.866" v="557" actId="1076"/>
          <ac:spMkLst>
            <pc:docMk/>
            <pc:sldMk cId="2610372748" sldId="302"/>
            <ac:spMk id="2" creationId="{24B1F5ED-A6E4-56BA-47FF-804E4F7ED5E0}"/>
          </ac:spMkLst>
        </pc:spChg>
        <pc:spChg chg="mod">
          <ac:chgData name="Jitender Yadav" userId="a92f90c07aa5eb9a" providerId="LiveId" clId="{5CB2F62A-5499-5540-BB33-382BB16D082A}" dt="2025-05-03T15:32:28.382" v="556" actId="20577"/>
          <ac:spMkLst>
            <pc:docMk/>
            <pc:sldMk cId="2610372748" sldId="302"/>
            <ac:spMk id="3" creationId="{A79D65CE-0DFC-6B67-DA0A-1ABEF0535970}"/>
          </ac:spMkLst>
        </pc:spChg>
      </pc:sldChg>
      <pc:sldChg chg="modSp add mod ord">
        <pc:chgData name="Jitender Yadav" userId="a92f90c07aa5eb9a" providerId="LiveId" clId="{5CB2F62A-5499-5540-BB33-382BB16D082A}" dt="2025-05-03T15:48:57.231" v="763" actId="1076"/>
        <pc:sldMkLst>
          <pc:docMk/>
          <pc:sldMk cId="1638900240" sldId="303"/>
        </pc:sldMkLst>
        <pc:spChg chg="mod">
          <ac:chgData name="Jitender Yadav" userId="a92f90c07aa5eb9a" providerId="LiveId" clId="{5CB2F62A-5499-5540-BB33-382BB16D082A}" dt="2025-05-03T15:48:52.806" v="762" actId="255"/>
          <ac:spMkLst>
            <pc:docMk/>
            <pc:sldMk cId="1638900240" sldId="303"/>
            <ac:spMk id="2" creationId="{83EA2A94-0861-CA50-D5B2-08DFC34FDDAE}"/>
          </ac:spMkLst>
        </pc:spChg>
        <pc:spChg chg="mod">
          <ac:chgData name="Jitender Yadav" userId="a92f90c07aa5eb9a" providerId="LiveId" clId="{5CB2F62A-5499-5540-BB33-382BB16D082A}" dt="2025-05-03T15:48:57.231" v="763" actId="1076"/>
          <ac:spMkLst>
            <pc:docMk/>
            <pc:sldMk cId="1638900240" sldId="303"/>
            <ac:spMk id="3" creationId="{44830806-E70E-DA94-8DDD-FA37CFD8051B}"/>
          </ac:spMkLst>
        </pc:spChg>
      </pc:sldChg>
      <pc:sldChg chg="modSp add mod modTransition">
        <pc:chgData name="Jitender Yadav" userId="a92f90c07aa5eb9a" providerId="LiveId" clId="{5CB2F62A-5499-5540-BB33-382BB16D082A}" dt="2025-05-03T15:48:25.933" v="758" actId="115"/>
        <pc:sldMkLst>
          <pc:docMk/>
          <pc:sldMk cId="0" sldId="304"/>
        </pc:sldMkLst>
        <pc:spChg chg="mod">
          <ac:chgData name="Jitender Yadav" userId="a92f90c07aa5eb9a" providerId="LiveId" clId="{5CB2F62A-5499-5540-BB33-382BB16D082A}" dt="2025-05-03T15:48:25.933" v="758" actId="115"/>
          <ac:spMkLst>
            <pc:docMk/>
            <pc:sldMk cId="0" sldId="304"/>
            <ac:spMk id="2" creationId="{00000000-0000-0000-0000-000000000000}"/>
          </ac:spMkLst>
        </pc:spChg>
        <pc:graphicFrameChg chg="mod modGraphic">
          <ac:chgData name="Jitender Yadav" userId="a92f90c07aa5eb9a" providerId="LiveId" clId="{5CB2F62A-5499-5540-BB33-382BB16D082A}" dt="2025-05-03T15:48:17.520" v="756" actId="1076"/>
          <ac:graphicFrameMkLst>
            <pc:docMk/>
            <pc:sldMk cId="0" sldId="304"/>
            <ac:graphicFrameMk id="3" creationId="{00000000-0000-0000-0000-000000000000}"/>
          </ac:graphicFrameMkLst>
        </pc:graphicFrameChg>
      </pc:sldChg>
      <pc:sldChg chg="modSp add mod modTransition">
        <pc:chgData name="Jitender Yadav" userId="a92f90c07aa5eb9a" providerId="LiveId" clId="{5CB2F62A-5499-5540-BB33-382BB16D082A}" dt="2025-05-03T14:43:39.684" v="114" actId="14734"/>
        <pc:sldMkLst>
          <pc:docMk/>
          <pc:sldMk cId="0" sldId="305"/>
        </pc:sldMkLst>
        <pc:graphicFrameChg chg="mod modGraphic">
          <ac:chgData name="Jitender Yadav" userId="a92f90c07aa5eb9a" providerId="LiveId" clId="{5CB2F62A-5499-5540-BB33-382BB16D082A}" dt="2025-05-03T14:43:39.684" v="114" actId="14734"/>
          <ac:graphicFrameMkLst>
            <pc:docMk/>
            <pc:sldMk cId="0" sldId="305"/>
            <ac:graphicFrameMk id="2" creationId="{00000000-0000-0000-0000-000000000000}"/>
          </ac:graphicFrameMkLst>
        </pc:graphicFrameChg>
      </pc:sldChg>
      <pc:sldChg chg="addSp delSp modSp add mod ord modTransition">
        <pc:chgData name="Jitender Yadav" userId="a92f90c07aa5eb9a" providerId="LiveId" clId="{5CB2F62A-5499-5540-BB33-382BB16D082A}" dt="2025-05-03T15:48:34.356" v="759" actId="115"/>
        <pc:sldMkLst>
          <pc:docMk/>
          <pc:sldMk cId="0" sldId="306"/>
        </pc:sldMkLst>
        <pc:spChg chg="add del mod">
          <ac:chgData name="Jitender Yadav" userId="a92f90c07aa5eb9a" providerId="LiveId" clId="{5CB2F62A-5499-5540-BB33-382BB16D082A}" dt="2025-05-03T14:49:04.722" v="149" actId="478"/>
          <ac:spMkLst>
            <pc:docMk/>
            <pc:sldMk cId="0" sldId="306"/>
            <ac:spMk id="2" creationId="{00000000-0000-0000-0000-000000000000}"/>
          </ac:spMkLst>
        </pc:spChg>
        <pc:spChg chg="del">
          <ac:chgData name="Jitender Yadav" userId="a92f90c07aa5eb9a" providerId="LiveId" clId="{5CB2F62A-5499-5540-BB33-382BB16D082A}" dt="2025-05-03T14:52:23.896" v="189" actId="478"/>
          <ac:spMkLst>
            <pc:docMk/>
            <pc:sldMk cId="0" sldId="306"/>
            <ac:spMk id="4" creationId="{00000000-0000-0000-0000-000000000000}"/>
          </ac:spMkLst>
        </pc:spChg>
        <pc:spChg chg="mod">
          <ac:chgData name="Jitender Yadav" userId="a92f90c07aa5eb9a" providerId="LiveId" clId="{5CB2F62A-5499-5540-BB33-382BB16D082A}" dt="2025-05-03T14:52:03.978" v="185" actId="1076"/>
          <ac:spMkLst>
            <pc:docMk/>
            <pc:sldMk cId="0" sldId="306"/>
            <ac:spMk id="5" creationId="{00000000-0000-0000-0000-000000000000}"/>
          </ac:spMkLst>
        </pc:spChg>
        <pc:spChg chg="add mod">
          <ac:chgData name="Jitender Yadav" userId="a92f90c07aa5eb9a" providerId="LiveId" clId="{5CB2F62A-5499-5540-BB33-382BB16D082A}" dt="2025-05-03T15:48:34.356" v="759" actId="115"/>
          <ac:spMkLst>
            <pc:docMk/>
            <pc:sldMk cId="0" sldId="306"/>
            <ac:spMk id="8" creationId="{645CF264-17D9-6B6B-3DD4-C4CA2E191AD0}"/>
          </ac:spMkLst>
        </pc:spChg>
        <pc:spChg chg="add mod">
          <ac:chgData name="Jitender Yadav" userId="a92f90c07aa5eb9a" providerId="LiveId" clId="{5CB2F62A-5499-5540-BB33-382BB16D082A}" dt="2025-05-03T14:55:04.183" v="228" actId="1076"/>
          <ac:spMkLst>
            <pc:docMk/>
            <pc:sldMk cId="0" sldId="306"/>
            <ac:spMk id="10" creationId="{1576E1B9-F239-16FE-E646-6B9661B28612}"/>
          </ac:spMkLst>
        </pc:spChg>
        <pc:spChg chg="add mod">
          <ac:chgData name="Jitender Yadav" userId="a92f90c07aa5eb9a" providerId="LiveId" clId="{5CB2F62A-5499-5540-BB33-382BB16D082A}" dt="2025-05-03T14:56:17.922" v="242" actId="1076"/>
          <ac:spMkLst>
            <pc:docMk/>
            <pc:sldMk cId="0" sldId="306"/>
            <ac:spMk id="12" creationId="{0D339FE2-BB39-2B47-D023-EAA41E2A5DDB}"/>
          </ac:spMkLst>
        </pc:spChg>
        <pc:graphicFrameChg chg="mod modGraphic">
          <ac:chgData name="Jitender Yadav" userId="a92f90c07aa5eb9a" providerId="LiveId" clId="{5CB2F62A-5499-5540-BB33-382BB16D082A}" dt="2025-05-03T14:55:29.075" v="232" actId="14100"/>
          <ac:graphicFrameMkLst>
            <pc:docMk/>
            <pc:sldMk cId="0" sldId="306"/>
            <ac:graphicFrameMk id="3" creationId="{00000000-0000-0000-0000-000000000000}"/>
          </ac:graphicFrameMkLst>
        </pc:graphicFrameChg>
        <pc:graphicFrameChg chg="add mod modGraphic">
          <ac:chgData name="Jitender Yadav" userId="a92f90c07aa5eb9a" providerId="LiveId" clId="{5CB2F62A-5499-5540-BB33-382BB16D082A}" dt="2025-05-03T14:56:15.191" v="241" actId="1076"/>
          <ac:graphicFrameMkLst>
            <pc:docMk/>
            <pc:sldMk cId="0" sldId="306"/>
            <ac:graphicFrameMk id="13" creationId="{3A303000-B822-FC4A-61F7-0D12E561A637}"/>
          </ac:graphicFrameMkLst>
        </pc:graphicFrameChg>
        <pc:picChg chg="del">
          <ac:chgData name="Jitender Yadav" userId="a92f90c07aa5eb9a" providerId="LiveId" clId="{5CB2F62A-5499-5540-BB33-382BB16D082A}" dt="2025-05-03T14:48:21.351" v="137" actId="478"/>
          <ac:picMkLst>
            <pc:docMk/>
            <pc:sldMk cId="0" sldId="306"/>
            <ac:picMk id="6" creationId="{00000000-0000-0000-0000-000000000000}"/>
          </ac:picMkLst>
        </pc:picChg>
      </pc:sldChg>
      <pc:sldChg chg="addSp delSp modSp add mod ord modTransition">
        <pc:chgData name="Jitender Yadav" userId="a92f90c07aa5eb9a" providerId="LiveId" clId="{5CB2F62A-5499-5540-BB33-382BB16D082A}" dt="2025-05-03T15:05:52.707" v="312" actId="20577"/>
        <pc:sldMkLst>
          <pc:docMk/>
          <pc:sldMk cId="0" sldId="307"/>
        </pc:sldMkLst>
        <pc:spChg chg="del mod">
          <ac:chgData name="Jitender Yadav" userId="a92f90c07aa5eb9a" providerId="LiveId" clId="{5CB2F62A-5499-5540-BB33-382BB16D082A}" dt="2025-05-03T14:56:48.132" v="243" actId="478"/>
          <ac:spMkLst>
            <pc:docMk/>
            <pc:sldMk cId="0" sldId="307"/>
            <ac:spMk id="2" creationId="{00000000-0000-0000-0000-000000000000}"/>
          </ac:spMkLst>
        </pc:spChg>
        <pc:spChg chg="mod">
          <ac:chgData name="Jitender Yadav" userId="a92f90c07aa5eb9a" providerId="LiveId" clId="{5CB2F62A-5499-5540-BB33-382BB16D082A}" dt="2025-05-03T15:01:06.081" v="286" actId="255"/>
          <ac:spMkLst>
            <pc:docMk/>
            <pc:sldMk cId="0" sldId="307"/>
            <ac:spMk id="5" creationId="{00000000-0000-0000-0000-000000000000}"/>
          </ac:spMkLst>
        </pc:spChg>
        <pc:spChg chg="add mod">
          <ac:chgData name="Jitender Yadav" userId="a92f90c07aa5eb9a" providerId="LiveId" clId="{5CB2F62A-5499-5540-BB33-382BB16D082A}" dt="2025-05-03T15:01:21.839" v="287" actId="1076"/>
          <ac:spMkLst>
            <pc:docMk/>
            <pc:sldMk cId="0" sldId="307"/>
            <ac:spMk id="8" creationId="{C99EA553-6E66-F418-2297-90DD53964771}"/>
          </ac:spMkLst>
        </pc:spChg>
        <pc:graphicFrameChg chg="del">
          <ac:chgData name="Jitender Yadav" userId="a92f90c07aa5eb9a" providerId="LiveId" clId="{5CB2F62A-5499-5540-BB33-382BB16D082A}" dt="2025-05-03T14:52:11.803" v="186" actId="21"/>
          <ac:graphicFrameMkLst>
            <pc:docMk/>
            <pc:sldMk cId="0" sldId="307"/>
            <ac:graphicFrameMk id="4" creationId="{00000000-0000-0000-0000-000000000000}"/>
          </ac:graphicFrameMkLst>
        </pc:graphicFrameChg>
        <pc:graphicFrameChg chg="mod modGraphic">
          <ac:chgData name="Jitender Yadav" userId="a92f90c07aa5eb9a" providerId="LiveId" clId="{5CB2F62A-5499-5540-BB33-382BB16D082A}" dt="2025-05-03T15:05:52.707" v="312" actId="20577"/>
          <ac:graphicFrameMkLst>
            <pc:docMk/>
            <pc:sldMk cId="0" sldId="307"/>
            <ac:graphicFrameMk id="6" creationId="{00000000-0000-0000-0000-000000000000}"/>
          </ac:graphicFrameMkLst>
        </pc:graphicFrameChg>
        <pc:graphicFrameChg chg="add mod modGraphic">
          <ac:chgData name="Jitender Yadav" userId="a92f90c07aa5eb9a" providerId="LiveId" clId="{5CB2F62A-5499-5540-BB33-382BB16D082A}" dt="2025-05-03T15:03:38.584" v="310" actId="20577"/>
          <ac:graphicFrameMkLst>
            <pc:docMk/>
            <pc:sldMk cId="0" sldId="307"/>
            <ac:graphicFrameMk id="9" creationId="{2AB0B077-0492-D707-23E5-8051EE25A1C1}"/>
          </ac:graphicFrameMkLst>
        </pc:graphicFrameChg>
        <pc:picChg chg="del">
          <ac:chgData name="Jitender Yadav" userId="a92f90c07aa5eb9a" providerId="LiveId" clId="{5CB2F62A-5499-5540-BB33-382BB16D082A}" dt="2025-05-03T14:56:55.918" v="245" actId="478"/>
          <ac:picMkLst>
            <pc:docMk/>
            <pc:sldMk cId="0" sldId="307"/>
            <ac:picMk id="3" creationId="{00000000-0000-0000-0000-000000000000}"/>
          </ac:picMkLst>
        </pc:picChg>
      </pc:sldChg>
      <pc:sldChg chg="addSp delSp modSp add mod ord modTransition">
        <pc:chgData name="Jitender Yadav" userId="a92f90c07aa5eb9a" providerId="LiveId" clId="{5CB2F62A-5499-5540-BB33-382BB16D082A}" dt="2025-05-03T15:31:03.418" v="555" actId="1076"/>
        <pc:sldMkLst>
          <pc:docMk/>
          <pc:sldMk cId="0" sldId="308"/>
        </pc:sldMkLst>
        <pc:spChg chg="add mod">
          <ac:chgData name="Jitender Yadav" userId="a92f90c07aa5eb9a" providerId="LiveId" clId="{5CB2F62A-5499-5540-BB33-382BB16D082A}" dt="2025-05-03T15:11:52.005" v="362" actId="1076"/>
          <ac:spMkLst>
            <pc:docMk/>
            <pc:sldMk cId="0" sldId="308"/>
            <ac:spMk id="2" creationId="{CDEF655F-FD63-C872-4B13-C5B2F4911B42}"/>
          </ac:spMkLst>
        </pc:spChg>
        <pc:spChg chg="mod">
          <ac:chgData name="Jitender Yadav" userId="a92f90c07aa5eb9a" providerId="LiveId" clId="{5CB2F62A-5499-5540-BB33-382BB16D082A}" dt="2025-05-03T15:29:58.525" v="531" actId="1076"/>
          <ac:spMkLst>
            <pc:docMk/>
            <pc:sldMk cId="0" sldId="308"/>
            <ac:spMk id="3" creationId="{00000000-0000-0000-0000-000000000000}"/>
          </ac:spMkLst>
        </pc:spChg>
        <pc:spChg chg="mod">
          <ac:chgData name="Jitender Yadav" userId="a92f90c07aa5eb9a" providerId="LiveId" clId="{5CB2F62A-5499-5540-BB33-382BB16D082A}" dt="2025-05-03T15:29:52.963" v="529" actId="1076"/>
          <ac:spMkLst>
            <pc:docMk/>
            <pc:sldMk cId="0" sldId="308"/>
            <ac:spMk id="4" creationId="{00000000-0000-0000-0000-000000000000}"/>
          </ac:spMkLst>
        </pc:spChg>
        <pc:spChg chg="mod">
          <ac:chgData name="Jitender Yadav" userId="a92f90c07aa5eb9a" providerId="LiveId" clId="{5CB2F62A-5499-5540-BB33-382BB16D082A}" dt="2025-05-03T15:21:27.561" v="468" actId="14100"/>
          <ac:spMkLst>
            <pc:docMk/>
            <pc:sldMk cId="0" sldId="308"/>
            <ac:spMk id="5" creationId="{00000000-0000-0000-0000-000000000000}"/>
          </ac:spMkLst>
        </pc:spChg>
        <pc:spChg chg="mod">
          <ac:chgData name="Jitender Yadav" userId="a92f90c07aa5eb9a" providerId="LiveId" clId="{5CB2F62A-5499-5540-BB33-382BB16D082A}" dt="2025-05-03T15:20:47.456" v="461" actId="1076"/>
          <ac:spMkLst>
            <pc:docMk/>
            <pc:sldMk cId="0" sldId="308"/>
            <ac:spMk id="6" creationId="{00000000-0000-0000-0000-000000000000}"/>
          </ac:spMkLst>
        </pc:spChg>
        <pc:spChg chg="del mod">
          <ac:chgData name="Jitender Yadav" userId="a92f90c07aa5eb9a" providerId="LiveId" clId="{5CB2F62A-5499-5540-BB33-382BB16D082A}" dt="2025-05-03T15:19:12.483" v="436" actId="478"/>
          <ac:spMkLst>
            <pc:docMk/>
            <pc:sldMk cId="0" sldId="308"/>
            <ac:spMk id="7" creationId="{00000000-0000-0000-0000-000000000000}"/>
          </ac:spMkLst>
        </pc:spChg>
        <pc:spChg chg="del mod">
          <ac:chgData name="Jitender Yadav" userId="a92f90c07aa5eb9a" providerId="LiveId" clId="{5CB2F62A-5499-5540-BB33-382BB16D082A}" dt="2025-05-03T15:19:10.658" v="435" actId="478"/>
          <ac:spMkLst>
            <pc:docMk/>
            <pc:sldMk cId="0" sldId="308"/>
            <ac:spMk id="8" creationId="{00000000-0000-0000-0000-000000000000}"/>
          </ac:spMkLst>
        </pc:spChg>
        <pc:spChg chg="del mod">
          <ac:chgData name="Jitender Yadav" userId="a92f90c07aa5eb9a" providerId="LiveId" clId="{5CB2F62A-5499-5540-BB33-382BB16D082A}" dt="2025-05-03T15:19:22.654" v="439"/>
          <ac:spMkLst>
            <pc:docMk/>
            <pc:sldMk cId="0" sldId="308"/>
            <ac:spMk id="9" creationId="{00000000-0000-0000-0000-000000000000}"/>
          </ac:spMkLst>
        </pc:spChg>
        <pc:spChg chg="add mod">
          <ac:chgData name="Jitender Yadav" userId="a92f90c07aa5eb9a" providerId="LiveId" clId="{5CB2F62A-5499-5540-BB33-382BB16D082A}" dt="2025-05-03T15:21:38.015" v="470" actId="2711"/>
          <ac:spMkLst>
            <pc:docMk/>
            <pc:sldMk cId="0" sldId="308"/>
            <ac:spMk id="11" creationId="{F8B566B9-EB91-8BD0-946F-B563000C6253}"/>
          </ac:spMkLst>
        </pc:spChg>
        <pc:spChg chg="add mod">
          <ac:chgData name="Jitender Yadav" userId="a92f90c07aa5eb9a" providerId="LiveId" clId="{5CB2F62A-5499-5540-BB33-382BB16D082A}" dt="2025-05-03T15:31:03.418" v="555" actId="1076"/>
          <ac:spMkLst>
            <pc:docMk/>
            <pc:sldMk cId="0" sldId="308"/>
            <ac:spMk id="13" creationId="{61F725E2-7460-305B-F816-EF49B58C7277}"/>
          </ac:spMkLst>
        </pc:spChg>
        <pc:graphicFrameChg chg="mod modGraphic">
          <ac:chgData name="Jitender Yadav" userId="a92f90c07aa5eb9a" providerId="LiveId" clId="{5CB2F62A-5499-5540-BB33-382BB16D082A}" dt="2025-05-03T15:20:45.480" v="460" actId="1076"/>
          <ac:graphicFrameMkLst>
            <pc:docMk/>
            <pc:sldMk cId="0" sldId="308"/>
            <ac:graphicFrameMk id="10" creationId="{00000000-0000-0000-0000-000000000000}"/>
          </ac:graphicFrameMkLst>
        </pc:graphicFrameChg>
      </pc:sldChg>
      <pc:sldChg chg="delSp modSp add mod ord modTransition">
        <pc:chgData name="Jitender Yadav" userId="a92f90c07aa5eb9a" providerId="LiveId" clId="{5CB2F62A-5499-5540-BB33-382BB16D082A}" dt="2025-05-03T15:26:10.267" v="522" actId="115"/>
        <pc:sldMkLst>
          <pc:docMk/>
          <pc:sldMk cId="0" sldId="309"/>
        </pc:sldMkLst>
        <pc:spChg chg="del">
          <ac:chgData name="Jitender Yadav" userId="a92f90c07aa5eb9a" providerId="LiveId" clId="{5CB2F62A-5499-5540-BB33-382BB16D082A}" dt="2025-05-03T15:22:36.046" v="477" actId="478"/>
          <ac:spMkLst>
            <pc:docMk/>
            <pc:sldMk cId="0" sldId="309"/>
            <ac:spMk id="2" creationId="{00000000-0000-0000-0000-000000000000}"/>
          </ac:spMkLst>
        </pc:spChg>
        <pc:spChg chg="mod">
          <ac:chgData name="Jitender Yadav" userId="a92f90c07aa5eb9a" providerId="LiveId" clId="{5CB2F62A-5499-5540-BB33-382BB16D082A}" dt="2025-05-03T15:25:03.992" v="511" actId="1076"/>
          <ac:spMkLst>
            <pc:docMk/>
            <pc:sldMk cId="0" sldId="309"/>
            <ac:spMk id="4" creationId="{00000000-0000-0000-0000-000000000000}"/>
          </ac:spMkLst>
        </pc:spChg>
        <pc:spChg chg="mod">
          <ac:chgData name="Jitender Yadav" userId="a92f90c07aa5eb9a" providerId="LiveId" clId="{5CB2F62A-5499-5540-BB33-382BB16D082A}" dt="2025-05-03T15:25:14.951" v="514" actId="1076"/>
          <ac:spMkLst>
            <pc:docMk/>
            <pc:sldMk cId="0" sldId="309"/>
            <ac:spMk id="5" creationId="{00000000-0000-0000-0000-000000000000}"/>
          </ac:spMkLst>
        </pc:spChg>
        <pc:spChg chg="mod">
          <ac:chgData name="Jitender Yadav" userId="a92f90c07aa5eb9a" providerId="LiveId" clId="{5CB2F62A-5499-5540-BB33-382BB16D082A}" dt="2025-05-03T15:25:17.199" v="515" actId="1076"/>
          <ac:spMkLst>
            <pc:docMk/>
            <pc:sldMk cId="0" sldId="309"/>
            <ac:spMk id="6" creationId="{00000000-0000-0000-0000-000000000000}"/>
          </ac:spMkLst>
        </pc:spChg>
        <pc:spChg chg="mod">
          <ac:chgData name="Jitender Yadav" userId="a92f90c07aa5eb9a" providerId="LiveId" clId="{5CB2F62A-5499-5540-BB33-382BB16D082A}" dt="2025-05-03T15:25:43.518" v="519" actId="20577"/>
          <ac:spMkLst>
            <pc:docMk/>
            <pc:sldMk cId="0" sldId="309"/>
            <ac:spMk id="8" creationId="{00000000-0000-0000-0000-000000000000}"/>
          </ac:spMkLst>
        </pc:spChg>
        <pc:spChg chg="mod">
          <ac:chgData name="Jitender Yadav" userId="a92f90c07aa5eb9a" providerId="LiveId" clId="{5CB2F62A-5499-5540-BB33-382BB16D082A}" dt="2025-05-03T15:26:10.267" v="522" actId="115"/>
          <ac:spMkLst>
            <pc:docMk/>
            <pc:sldMk cId="0" sldId="309"/>
            <ac:spMk id="9" creationId="{00000000-0000-0000-0000-000000000000}"/>
          </ac:spMkLst>
        </pc:spChg>
        <pc:graphicFrameChg chg="mod modGraphic">
          <ac:chgData name="Jitender Yadav" userId="a92f90c07aa5eb9a" providerId="LiveId" clId="{5CB2F62A-5499-5540-BB33-382BB16D082A}" dt="2025-05-03T15:25:19.905" v="516" actId="1076"/>
          <ac:graphicFrameMkLst>
            <pc:docMk/>
            <pc:sldMk cId="0" sldId="309"/>
            <ac:graphicFrameMk id="7" creationId="{00000000-0000-0000-0000-000000000000}"/>
          </ac:graphicFrameMkLst>
        </pc:graphicFrameChg>
        <pc:picChg chg="del">
          <ac:chgData name="Jitender Yadav" userId="a92f90c07aa5eb9a" providerId="LiveId" clId="{5CB2F62A-5499-5540-BB33-382BB16D082A}" dt="2025-05-03T15:22:37.563" v="478" actId="478"/>
          <ac:picMkLst>
            <pc:docMk/>
            <pc:sldMk cId="0" sldId="309"/>
            <ac:picMk id="3"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D1991-19E5-4C1D-92CB-5286E10F74A5}"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FB641F86-C7ED-46B3-A17D-B2905B3BB34C}">
      <dgm:prSet phldrT="[Text]"/>
      <dgm:spPr/>
      <dgm:t>
        <a:bodyPr/>
        <a:lstStyle/>
        <a:p>
          <a:r>
            <a:rPr lang="en-US" dirty="0"/>
            <a:t>have in place proper systems including documentation thereof, to amply demonstrate the quality of the assurance services</a:t>
          </a:r>
        </a:p>
      </dgm:t>
    </dgm:pt>
    <dgm:pt modelId="{EF19BDC6-C25C-443B-9789-9902E2BF2689}" type="sibTrans" cxnId="{B2DCA4B1-134A-444A-B3E4-DBCEF1D4C335}">
      <dgm:prSet/>
      <dgm:spPr/>
      <dgm:t>
        <a:bodyPr/>
        <a:lstStyle/>
        <a:p>
          <a:endParaRPr lang="en-US"/>
        </a:p>
      </dgm:t>
    </dgm:pt>
    <dgm:pt modelId="{493F7D6D-EAC3-41B6-89D8-6208B988A21A}" type="parTrans" cxnId="{B2DCA4B1-134A-444A-B3E4-DBCEF1D4C335}">
      <dgm:prSet/>
      <dgm:spPr/>
      <dgm:t>
        <a:bodyPr/>
        <a:lstStyle/>
        <a:p>
          <a:endParaRPr lang="en-US"/>
        </a:p>
      </dgm:t>
    </dgm:pt>
    <dgm:pt modelId="{2DB8F260-64E1-4372-AA12-BEF48649F999}">
      <dgm:prSet phldrT="[Text]"/>
      <dgm:spPr/>
      <dgm:t>
        <a:bodyPr/>
        <a:lstStyle/>
        <a:p>
          <a:r>
            <a:rPr lang="en-US" dirty="0"/>
            <a:t>comply with Technical, Professional and Ethical Standards as applicable including other regulatory requirements thereto and</a:t>
          </a:r>
        </a:p>
      </dgm:t>
    </dgm:pt>
    <dgm:pt modelId="{97B2A444-C336-42D7-9BED-A1CC00B59E94}" type="sibTrans" cxnId="{DAE43558-14C5-4EC5-B939-30A70734A839}">
      <dgm:prSet/>
      <dgm:spPr/>
      <dgm:t>
        <a:bodyPr/>
        <a:lstStyle/>
        <a:p>
          <a:endParaRPr lang="en-US"/>
        </a:p>
      </dgm:t>
    </dgm:pt>
    <dgm:pt modelId="{B43DB4C0-79C5-413C-9E65-5A12AE7195C4}" type="parTrans" cxnId="{DAE43558-14C5-4EC5-B939-30A70734A839}">
      <dgm:prSet/>
      <dgm:spPr/>
      <dgm:t>
        <a:bodyPr/>
        <a:lstStyle/>
        <a:p>
          <a:endParaRPr lang="en-US"/>
        </a:p>
      </dgm:t>
    </dgm:pt>
    <dgm:pt modelId="{54F17459-5039-4FAE-8A6E-A21073E3543D}" type="pres">
      <dgm:prSet presAssocID="{2FED1991-19E5-4C1D-92CB-5286E10F74A5}" presName="linear" presStyleCnt="0">
        <dgm:presLayoutVars>
          <dgm:animLvl val="lvl"/>
          <dgm:resizeHandles val="exact"/>
        </dgm:presLayoutVars>
      </dgm:prSet>
      <dgm:spPr/>
    </dgm:pt>
    <dgm:pt modelId="{31AAA0E2-EE17-482B-AACD-698B2D1A465D}" type="pres">
      <dgm:prSet presAssocID="{2DB8F260-64E1-4372-AA12-BEF48649F999}" presName="parentText" presStyleLbl="node1" presStyleIdx="0" presStyleCnt="2" custScaleY="104035" custLinFactY="-11499" custLinFactNeighborX="-4184" custLinFactNeighborY="-100000">
        <dgm:presLayoutVars>
          <dgm:chMax val="0"/>
          <dgm:bulletEnabled val="1"/>
        </dgm:presLayoutVars>
      </dgm:prSet>
      <dgm:spPr/>
    </dgm:pt>
    <dgm:pt modelId="{57A60CAF-418D-4EE4-945C-9E03D5D42DBB}" type="pres">
      <dgm:prSet presAssocID="{97B2A444-C336-42D7-9BED-A1CC00B59E94}" presName="spacer" presStyleCnt="0"/>
      <dgm:spPr/>
    </dgm:pt>
    <dgm:pt modelId="{80E9E05A-F59D-451D-8F3E-5B90B75D7A34}" type="pres">
      <dgm:prSet presAssocID="{FB641F86-C7ED-46B3-A17D-B2905B3BB34C}" presName="parentText" presStyleLbl="node1" presStyleIdx="1" presStyleCnt="2" custLinFactY="-13498" custLinFactNeighborY="-100000">
        <dgm:presLayoutVars>
          <dgm:chMax val="0"/>
          <dgm:bulletEnabled val="1"/>
        </dgm:presLayoutVars>
      </dgm:prSet>
      <dgm:spPr/>
    </dgm:pt>
  </dgm:ptLst>
  <dgm:cxnLst>
    <dgm:cxn modelId="{DAE43558-14C5-4EC5-B939-30A70734A839}" srcId="{2FED1991-19E5-4C1D-92CB-5286E10F74A5}" destId="{2DB8F260-64E1-4372-AA12-BEF48649F999}" srcOrd="0" destOrd="0" parTransId="{B43DB4C0-79C5-413C-9E65-5A12AE7195C4}" sibTransId="{97B2A444-C336-42D7-9BED-A1CC00B59E94}"/>
    <dgm:cxn modelId="{18F8F773-8973-4984-B42B-A482FBC9136B}" type="presOf" srcId="{2DB8F260-64E1-4372-AA12-BEF48649F999}" destId="{31AAA0E2-EE17-482B-AACD-698B2D1A465D}" srcOrd="0" destOrd="0" presId="urn:microsoft.com/office/officeart/2005/8/layout/vList2"/>
    <dgm:cxn modelId="{15459782-2A35-4BA4-BF5C-728332B72866}" type="presOf" srcId="{2FED1991-19E5-4C1D-92CB-5286E10F74A5}" destId="{54F17459-5039-4FAE-8A6E-A21073E3543D}" srcOrd="0" destOrd="0" presId="urn:microsoft.com/office/officeart/2005/8/layout/vList2"/>
    <dgm:cxn modelId="{986F079C-161B-445E-B91A-AEABA8782442}" type="presOf" srcId="{FB641F86-C7ED-46B3-A17D-B2905B3BB34C}" destId="{80E9E05A-F59D-451D-8F3E-5B90B75D7A34}" srcOrd="0" destOrd="0" presId="urn:microsoft.com/office/officeart/2005/8/layout/vList2"/>
    <dgm:cxn modelId="{B2DCA4B1-134A-444A-B3E4-DBCEF1D4C335}" srcId="{2FED1991-19E5-4C1D-92CB-5286E10F74A5}" destId="{FB641F86-C7ED-46B3-A17D-B2905B3BB34C}" srcOrd="1" destOrd="0" parTransId="{493F7D6D-EAC3-41B6-89D8-6208B988A21A}" sibTransId="{EF19BDC6-C25C-443B-9789-9902E2BF2689}"/>
    <dgm:cxn modelId="{7C9A9BA0-1EB0-48FC-8B1A-DFD6F3F2833B}" type="presParOf" srcId="{54F17459-5039-4FAE-8A6E-A21073E3543D}" destId="{31AAA0E2-EE17-482B-AACD-698B2D1A465D}" srcOrd="0" destOrd="0" presId="urn:microsoft.com/office/officeart/2005/8/layout/vList2"/>
    <dgm:cxn modelId="{08020231-25AF-410F-B89F-FE1E482F4469}" type="presParOf" srcId="{54F17459-5039-4FAE-8A6E-A21073E3543D}" destId="{57A60CAF-418D-4EE4-945C-9E03D5D42DBB}" srcOrd="1" destOrd="0" presId="urn:microsoft.com/office/officeart/2005/8/layout/vList2"/>
    <dgm:cxn modelId="{C2673A75-77C9-4EDC-8C43-588DDD7DB1E0}" type="presParOf" srcId="{54F17459-5039-4FAE-8A6E-A21073E3543D}" destId="{80E9E05A-F59D-451D-8F3E-5B90B75D7A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AA0E2-EE17-482B-AACD-698B2D1A465D}">
      <dsp:nvSpPr>
        <dsp:cNvPr id="0" name=""/>
        <dsp:cNvSpPr/>
      </dsp:nvSpPr>
      <dsp:spPr>
        <a:xfrm>
          <a:off x="0" y="0"/>
          <a:ext cx="9595691" cy="1773474"/>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comply with Technical, Professional and Ethical Standards as applicable including other regulatory requirements thereto and</a:t>
          </a:r>
        </a:p>
      </dsp:txBody>
      <dsp:txXfrm>
        <a:off x="86574" y="86574"/>
        <a:ext cx="9422543" cy="1600326"/>
      </dsp:txXfrm>
    </dsp:sp>
    <dsp:sp modelId="{80E9E05A-F59D-451D-8F3E-5B90B75D7A34}">
      <dsp:nvSpPr>
        <dsp:cNvPr id="0" name=""/>
        <dsp:cNvSpPr/>
      </dsp:nvSpPr>
      <dsp:spPr>
        <a:xfrm>
          <a:off x="0" y="1549894"/>
          <a:ext cx="9595691" cy="1704690"/>
        </a:xfrm>
        <a:prstGeom prst="roundRect">
          <a:avLst/>
        </a:prstGeom>
        <a:solidFill>
          <a:schemeClr val="accent3">
            <a:shade val="80000"/>
            <a:hueOff val="-257998"/>
            <a:satOff val="-52986"/>
            <a:lumOff val="397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have in place proper systems including documentation thereof, to amply demonstrate the quality of the assurance services</a:t>
          </a:r>
        </a:p>
      </dsp:txBody>
      <dsp:txXfrm>
        <a:off x="83216" y="1633110"/>
        <a:ext cx="9429259"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1E4E1-0434-BF40-B901-AF9DA336AD8A}" type="datetimeFigureOut">
              <a:rPr lang="en-US" smtClean="0"/>
              <a:t>5/3/25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34CF7-45FB-674B-A7D2-A9CA3FB29913}" type="slidenum">
              <a:rPr lang="en-US" smtClean="0"/>
              <a:t>‹#›</a:t>
            </a:fld>
            <a:endParaRPr lang="en-US"/>
          </a:p>
        </p:txBody>
      </p:sp>
    </p:spTree>
    <p:extLst>
      <p:ext uri="{BB962C8B-B14F-4D97-AF65-F5344CB8AC3E}">
        <p14:creationId xmlns:p14="http://schemas.microsoft.com/office/powerpoint/2010/main" val="345313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34CF7-45FB-674B-A7D2-A9CA3FB29913}" type="slidenum">
              <a:rPr lang="en-US" smtClean="0"/>
              <a:t>13</a:t>
            </a:fld>
            <a:endParaRPr lang="en-US"/>
          </a:p>
        </p:txBody>
      </p:sp>
    </p:spTree>
    <p:extLst>
      <p:ext uri="{BB962C8B-B14F-4D97-AF65-F5344CB8AC3E}">
        <p14:creationId xmlns:p14="http://schemas.microsoft.com/office/powerpoint/2010/main" val="156187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34CF7-45FB-674B-A7D2-A9CA3FB29913}" type="slidenum">
              <a:rPr lang="en-US" smtClean="0"/>
              <a:t>38</a:t>
            </a:fld>
            <a:endParaRPr lang="en-US"/>
          </a:p>
        </p:txBody>
      </p:sp>
    </p:spTree>
    <p:extLst>
      <p:ext uri="{BB962C8B-B14F-4D97-AF65-F5344CB8AC3E}">
        <p14:creationId xmlns:p14="http://schemas.microsoft.com/office/powerpoint/2010/main" val="27097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3D5F-9C39-E2D7-809B-197680D1E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56FF8-27A6-CC3C-0E23-4D606F280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A0C2C6-25CC-65EB-EB56-EE58176FFF50}"/>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AD19E434-6315-8A81-B78D-E185B6602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9918D-B56D-D619-258B-938D63FD6899}"/>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22660383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21C6-792D-FC19-C415-E82FB12CC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3E39E-CD22-9287-DD27-8AF78E9BD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3AE99-7B16-B471-9E32-8809A3EC7300}"/>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232B24B2-4E08-5C1E-0C50-042C0C981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E71BF-4BEA-14DA-1773-67BA51149C3E}"/>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29189196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A6423-E9EB-7A8F-50AF-109CC1C23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AF062-8072-97C3-EB38-9A2F26AE0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6168A-1BD4-1098-A36D-670D0520C7B0}"/>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061C6B22-019C-63E9-0072-E2F317E6C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CB308-DEBE-0812-4932-FE1769739CA7}"/>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2229143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970A-0A1F-75D3-5925-0130A76B0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D18FA-7955-ACDA-7509-E222919A1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39862-6F0D-13F2-D6F5-F9CEA06D9670}"/>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EE22E753-5E45-6FC5-CDE3-A5AB75083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4BD72-5307-2FC0-2613-E1AB2F0D9EA1}"/>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4831477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13E1-473C-C053-2C73-779A442F0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4FB132-93B1-F083-90BD-7063B63B43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6D1D3C-4E1D-B20E-7F15-82441E743E7F}"/>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B6A5EAED-359D-61F7-4E47-750F674A6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50132-4E1D-F7D7-F415-3B3176CC9AE2}"/>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13915365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78FB-509E-A322-9F5C-0EC1A4D2E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D2E49-0D34-2606-B2F5-48939DE551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A6004D-4362-A18F-7404-E9B86443A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8438C-ABFB-C9F9-591C-AA4D3D37161F}"/>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6" name="Footer Placeholder 5">
            <a:extLst>
              <a:ext uri="{FF2B5EF4-FFF2-40B4-BE49-F238E27FC236}">
                <a16:creationId xmlns:a16="http://schemas.microsoft.com/office/drawing/2014/main" id="{23177211-70AA-7B16-0D7C-D25EB0613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24642-824C-B900-0DA6-79C93962D7D8}"/>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30704666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FCB2-7C6C-19BB-CE77-598AA5F5C1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F97CB3-7EF1-F4AC-7702-CA7E8FF9D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F8451-8CCC-EB0C-9BAA-633BCB84A8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D60CB-F499-D670-97B3-E33F9B7F7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CDDE7-E1D7-287A-4E0A-D99F000DD3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FD3E2-50AC-80C6-E009-72C4078807D3}"/>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8" name="Footer Placeholder 7">
            <a:extLst>
              <a:ext uri="{FF2B5EF4-FFF2-40B4-BE49-F238E27FC236}">
                <a16:creationId xmlns:a16="http://schemas.microsoft.com/office/drawing/2014/main" id="{04B950EA-7099-2C1E-0AD1-733E29C3D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44857-6FB0-BD33-AA85-59B7A89478B4}"/>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222899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2DBF-141A-CC8F-C277-5AC28D593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E27CBB-77DF-D1E0-87C0-22FF032EF2B3}"/>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4" name="Footer Placeholder 3">
            <a:extLst>
              <a:ext uri="{FF2B5EF4-FFF2-40B4-BE49-F238E27FC236}">
                <a16:creationId xmlns:a16="http://schemas.microsoft.com/office/drawing/2014/main" id="{2F3A3110-C9A5-2572-7255-23F03BC0FE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90CE2A-B2D5-8FBD-6860-79350B9BF0B3}"/>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1948831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E0C08-70CA-220B-EA48-8C6460B4AE74}"/>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3" name="Footer Placeholder 2">
            <a:extLst>
              <a:ext uri="{FF2B5EF4-FFF2-40B4-BE49-F238E27FC236}">
                <a16:creationId xmlns:a16="http://schemas.microsoft.com/office/drawing/2014/main" id="{7F8F4E2C-1F21-4C2D-8582-9ADF4CE84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E5E8C-D65E-207B-8F14-803711168668}"/>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13342395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E0A2-1FF5-28E7-B46A-9DB0C6810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A365EE-B77E-CF72-37B6-ECC61BED2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CC35C1-1615-6618-42B2-A228F2EE7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B1CAC-9C04-DB74-BA70-1D2D0BAB2D0A}"/>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6" name="Footer Placeholder 5">
            <a:extLst>
              <a:ext uri="{FF2B5EF4-FFF2-40B4-BE49-F238E27FC236}">
                <a16:creationId xmlns:a16="http://schemas.microsoft.com/office/drawing/2014/main" id="{0D252A91-439D-2F20-1DC2-DA41CE168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02F66-1CC4-4600-E2FB-408C8F81CC9B}"/>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14277149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4067-3309-D420-374A-6474C1A5A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81E20E-57AE-6F2E-556F-412C63E9F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C9BA0-437F-7F23-E1C8-A098C07E8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E059E-8364-03CC-A231-2F883F6CC245}"/>
              </a:ext>
            </a:extLst>
          </p:cNvPr>
          <p:cNvSpPr>
            <a:spLocks noGrp="1"/>
          </p:cNvSpPr>
          <p:nvPr>
            <p:ph type="dt" sz="half" idx="10"/>
          </p:nvPr>
        </p:nvSpPr>
        <p:spPr/>
        <p:txBody>
          <a:bodyPr/>
          <a:lstStyle/>
          <a:p>
            <a:fld id="{0AD19CF9-3260-4B9E-9B66-C25E1DBFBA1F}" type="datetimeFigureOut">
              <a:rPr lang="en-US" smtClean="0"/>
              <a:t>5/3/25</a:t>
            </a:fld>
            <a:endParaRPr lang="en-US"/>
          </a:p>
        </p:txBody>
      </p:sp>
      <p:sp>
        <p:nvSpPr>
          <p:cNvPr id="6" name="Footer Placeholder 5">
            <a:extLst>
              <a:ext uri="{FF2B5EF4-FFF2-40B4-BE49-F238E27FC236}">
                <a16:creationId xmlns:a16="http://schemas.microsoft.com/office/drawing/2014/main" id="{066AF30A-1D3B-0DCE-AB6E-F6CC62B4C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5AE9C-6F3A-384A-2F3E-D3824E62B6E1}"/>
              </a:ext>
            </a:extLst>
          </p:cNvPr>
          <p:cNvSpPr>
            <a:spLocks noGrp="1"/>
          </p:cNvSpPr>
          <p:nvPr>
            <p:ph type="sldNum" sz="quarter" idx="12"/>
          </p:nvPr>
        </p:nvSpPr>
        <p:spPr/>
        <p:txBody>
          <a:bodyPr/>
          <a:lstStyle/>
          <a:p>
            <a:fld id="{7D0C7D87-795B-4AE1-9BEE-4BE6EDE84F46}" type="slidenum">
              <a:rPr lang="en-US" smtClean="0"/>
              <a:t>‹#›</a:t>
            </a:fld>
            <a:endParaRPr lang="en-US"/>
          </a:p>
        </p:txBody>
      </p:sp>
    </p:spTree>
    <p:extLst>
      <p:ext uri="{BB962C8B-B14F-4D97-AF65-F5344CB8AC3E}">
        <p14:creationId xmlns:p14="http://schemas.microsoft.com/office/powerpoint/2010/main" val="1895997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46C7F-97F7-B18B-B049-12805196A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4AB12-AD7E-748E-FDDC-23A6EEE5DF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AE88E-0F8C-43DD-C5E5-87CF1D5700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D19CF9-3260-4B9E-9B66-C25E1DBFBA1F}" type="datetimeFigureOut">
              <a:rPr lang="en-US" smtClean="0"/>
              <a:t>5/3/25</a:t>
            </a:fld>
            <a:endParaRPr lang="en-US"/>
          </a:p>
        </p:txBody>
      </p:sp>
      <p:sp>
        <p:nvSpPr>
          <p:cNvPr id="5" name="Footer Placeholder 4">
            <a:extLst>
              <a:ext uri="{FF2B5EF4-FFF2-40B4-BE49-F238E27FC236}">
                <a16:creationId xmlns:a16="http://schemas.microsoft.com/office/drawing/2014/main" id="{39578B6A-87DB-E699-2A43-372C76578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59A4C8-2865-C3D7-F45C-EE57DF745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0C7D87-795B-4AE1-9BEE-4BE6EDE84F46}" type="slidenum">
              <a:rPr lang="en-US" smtClean="0"/>
              <a:t>‹#›</a:t>
            </a:fld>
            <a:endParaRPr lang="en-US"/>
          </a:p>
        </p:txBody>
      </p:sp>
    </p:spTree>
    <p:extLst>
      <p:ext uri="{BB962C8B-B14F-4D97-AF65-F5344CB8AC3E}">
        <p14:creationId xmlns:p14="http://schemas.microsoft.com/office/powerpoint/2010/main" val="242692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ource.cdn.icai.org/72014prb57960-mfr.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resource.cdn.icai.org/66199prb53446-6.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resource.cdn.icai.org/72012prb57960-annex2.pdf"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mailto:cajitneder9@gmail.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C73E4-6289-7439-2585-AD515F0E9DFC}"/>
              </a:ext>
            </a:extLst>
          </p:cNvPr>
          <p:cNvPicPr>
            <a:picLocks noChangeAspect="1"/>
          </p:cNvPicPr>
          <p:nvPr/>
        </p:nvPicPr>
        <p:blipFill>
          <a:blip r:embed="rId2">
            <a:alphaModFix amt="45000"/>
            <a:extLst>
              <a:ext uri="{BEBA8EAE-BF5A-486C-A8C5-ECC9F3942E4B}">
                <a14:imgProps xmlns:a14="http://schemas.microsoft.com/office/drawing/2010/main">
                  <a14:imgLayer r:embed="rId3">
                    <a14:imgEffect>
                      <a14:colorTemperature colorTemp="6575"/>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a:extLst>
              <a:ext uri="{FF2B5EF4-FFF2-40B4-BE49-F238E27FC236}">
                <a16:creationId xmlns:a16="http://schemas.microsoft.com/office/drawing/2014/main" id="{FACEFF49-E099-942A-8CE5-5BC95B0C2BCD}"/>
              </a:ext>
            </a:extLst>
          </p:cNvPr>
          <p:cNvSpPr txBox="1"/>
          <p:nvPr/>
        </p:nvSpPr>
        <p:spPr>
          <a:xfrm>
            <a:off x="1800208" y="3233062"/>
            <a:ext cx="8591582" cy="830997"/>
          </a:xfrm>
          <a:prstGeom prst="rect">
            <a:avLst/>
          </a:prstGeom>
          <a:noFill/>
        </p:spPr>
        <p:txBody>
          <a:bodyPr wrap="square" rtlCol="0">
            <a:spAutoFit/>
          </a:bodyPr>
          <a:lstStyle/>
          <a:p>
            <a:r>
              <a:rPr lang="en-US" sz="4800" dirty="0">
                <a:latin typeface="Amasis MT Pro Black" panose="020F0502020204030204" pitchFamily="18" charset="0"/>
              </a:rPr>
              <a:t>Peer Review under ICAI</a:t>
            </a:r>
          </a:p>
        </p:txBody>
      </p:sp>
      <p:sp>
        <p:nvSpPr>
          <p:cNvPr id="3" name="TextBox 2">
            <a:extLst>
              <a:ext uri="{FF2B5EF4-FFF2-40B4-BE49-F238E27FC236}">
                <a16:creationId xmlns:a16="http://schemas.microsoft.com/office/drawing/2014/main" id="{876DC955-BF48-25AF-0C83-E14780AF5806}"/>
              </a:ext>
            </a:extLst>
          </p:cNvPr>
          <p:cNvSpPr txBox="1"/>
          <p:nvPr/>
        </p:nvSpPr>
        <p:spPr>
          <a:xfrm>
            <a:off x="6226628" y="2895600"/>
            <a:ext cx="4833257" cy="369332"/>
          </a:xfrm>
          <a:prstGeom prst="rect">
            <a:avLst/>
          </a:prstGeom>
          <a:noFill/>
        </p:spPr>
        <p:txBody>
          <a:bodyPr wrap="square" rtlCol="0">
            <a:spAutoFit/>
          </a:bodyPr>
          <a:lstStyle/>
          <a:p>
            <a:r>
              <a:rPr lang="en-US" dirty="0">
                <a:latin typeface="Amasis MT Pro Black" panose="02040A04050005020304" pitchFamily="18" charset="0"/>
              </a:rPr>
              <a:t>A Pathway to Excellence</a:t>
            </a:r>
          </a:p>
        </p:txBody>
      </p:sp>
      <p:cxnSp>
        <p:nvCxnSpPr>
          <p:cNvPr id="7" name="Straight Connector 6">
            <a:extLst>
              <a:ext uri="{FF2B5EF4-FFF2-40B4-BE49-F238E27FC236}">
                <a16:creationId xmlns:a16="http://schemas.microsoft.com/office/drawing/2014/main" id="{057A0195-3267-4C58-A6B6-DB68A3FBA6CE}"/>
              </a:ext>
            </a:extLst>
          </p:cNvPr>
          <p:cNvCxnSpPr/>
          <p:nvPr/>
        </p:nvCxnSpPr>
        <p:spPr>
          <a:xfrm>
            <a:off x="341523" y="0"/>
            <a:ext cx="0" cy="695164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0FD5CA4-1CE6-9986-FF7F-166BB9473FB8}"/>
              </a:ext>
            </a:extLst>
          </p:cNvPr>
          <p:cNvCxnSpPr/>
          <p:nvPr/>
        </p:nvCxnSpPr>
        <p:spPr>
          <a:xfrm>
            <a:off x="504808" y="0"/>
            <a:ext cx="0" cy="6951643"/>
          </a:xfrm>
          <a:prstGeom prst="line">
            <a:avLst/>
          </a:prstGeom>
          <a:ln w="28575"/>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1DF8FF2D-75FE-B507-7C7C-CF7291703158}"/>
              </a:ext>
            </a:extLst>
          </p:cNvPr>
          <p:cNvCxnSpPr/>
          <p:nvPr/>
        </p:nvCxnSpPr>
        <p:spPr>
          <a:xfrm>
            <a:off x="692226" y="0"/>
            <a:ext cx="0" cy="6951643"/>
          </a:xfrm>
          <a:prstGeom prst="line">
            <a:avLst/>
          </a:prstGeom>
          <a:ln w="28575"/>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20E9A992-E33A-4DA7-EB23-CDCC29CC6B48}"/>
              </a:ext>
            </a:extLst>
          </p:cNvPr>
          <p:cNvCxnSpPr/>
          <p:nvPr/>
        </p:nvCxnSpPr>
        <p:spPr>
          <a:xfrm>
            <a:off x="-1" y="5816906"/>
            <a:ext cx="12191999"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FF56108F-20F2-0833-30F5-CE31EC8E7A0D}"/>
              </a:ext>
            </a:extLst>
          </p:cNvPr>
          <p:cNvCxnSpPr/>
          <p:nvPr/>
        </p:nvCxnSpPr>
        <p:spPr>
          <a:xfrm>
            <a:off x="-91807" y="5982159"/>
            <a:ext cx="12283807"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56655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16C28-5A1B-65B8-D807-8B4DC4E4E254}"/>
              </a:ext>
            </a:extLst>
          </p:cNvPr>
          <p:cNvSpPr txBox="1"/>
          <p:nvPr/>
        </p:nvSpPr>
        <p:spPr>
          <a:xfrm>
            <a:off x="396608" y="661012"/>
            <a:ext cx="7844009" cy="1200329"/>
          </a:xfrm>
          <a:prstGeom prst="rect">
            <a:avLst/>
          </a:prstGeom>
          <a:solidFill>
            <a:schemeClr val="accent6">
              <a:lumMod val="50000"/>
            </a:schemeClr>
          </a:solidFill>
        </p:spPr>
        <p:txBody>
          <a:bodyPr wrap="square" rtlCol="0">
            <a:spAutoFit/>
          </a:bodyPr>
          <a:lstStyle/>
          <a:p>
            <a:r>
              <a:rPr lang="en-US" dirty="0">
                <a:solidFill>
                  <a:schemeClr val="bg1"/>
                </a:solidFill>
              </a:rPr>
              <a:t>Board will send the Panel of 3 Reviewers to the Practicing Unit to select any 1 of them as their Peer Reviewer. The Board will intimate the reviewer about his selection and will direct him to submit the Form-2 (Statement of declaration of Confidentiality) to Practicing Unit.</a:t>
            </a:r>
          </a:p>
        </p:txBody>
      </p:sp>
      <p:sp>
        <p:nvSpPr>
          <p:cNvPr id="3" name="TextBox 2">
            <a:extLst>
              <a:ext uri="{FF2B5EF4-FFF2-40B4-BE49-F238E27FC236}">
                <a16:creationId xmlns:a16="http://schemas.microsoft.com/office/drawing/2014/main" id="{647FD08E-7A08-5F56-9CFD-F77FC7557459}"/>
              </a:ext>
            </a:extLst>
          </p:cNvPr>
          <p:cNvSpPr txBox="1"/>
          <p:nvPr/>
        </p:nvSpPr>
        <p:spPr>
          <a:xfrm>
            <a:off x="2599980" y="2857973"/>
            <a:ext cx="7149947" cy="923330"/>
          </a:xfrm>
          <a:prstGeom prst="rect">
            <a:avLst/>
          </a:prstGeom>
          <a:solidFill>
            <a:schemeClr val="accent6">
              <a:lumMod val="75000"/>
            </a:schemeClr>
          </a:solidFill>
        </p:spPr>
        <p:txBody>
          <a:bodyPr wrap="square" rtlCol="0">
            <a:spAutoFit/>
          </a:bodyPr>
          <a:lstStyle/>
          <a:p>
            <a:r>
              <a:rPr lang="en-US" dirty="0">
                <a:solidFill>
                  <a:schemeClr val="bg1"/>
                </a:solidFill>
              </a:rPr>
              <a:t>Reviewer furnishes the Form-2, “Declaration of Confidentiality” to the Practicing Unit within 2 working days of his appointment by the Peer Review Board   </a:t>
            </a:r>
          </a:p>
        </p:txBody>
      </p:sp>
      <p:sp>
        <p:nvSpPr>
          <p:cNvPr id="4" name="TextBox 3">
            <a:extLst>
              <a:ext uri="{FF2B5EF4-FFF2-40B4-BE49-F238E27FC236}">
                <a16:creationId xmlns:a16="http://schemas.microsoft.com/office/drawing/2014/main" id="{3A2FD45C-C002-BC93-CC64-2E1B4D2C96F4}"/>
              </a:ext>
            </a:extLst>
          </p:cNvPr>
          <p:cNvSpPr txBox="1"/>
          <p:nvPr/>
        </p:nvSpPr>
        <p:spPr>
          <a:xfrm>
            <a:off x="6096000" y="4777935"/>
            <a:ext cx="5673687" cy="923330"/>
          </a:xfrm>
          <a:prstGeom prst="rect">
            <a:avLst/>
          </a:prstGeom>
          <a:solidFill>
            <a:schemeClr val="accent6">
              <a:lumMod val="60000"/>
              <a:lumOff val="40000"/>
            </a:schemeClr>
          </a:solidFill>
        </p:spPr>
        <p:txBody>
          <a:bodyPr wrap="square" rtlCol="0">
            <a:spAutoFit/>
          </a:bodyPr>
          <a:lstStyle/>
          <a:p>
            <a:r>
              <a:rPr lang="en-US" dirty="0">
                <a:solidFill>
                  <a:schemeClr val="bg1"/>
                </a:solidFill>
              </a:rPr>
              <a:t>Practice Unit, on the receipt of the Form -2, from the reviewer, will share the Form-1 “Application Cum Questionnaire to the Reviewer. </a:t>
            </a:r>
          </a:p>
        </p:txBody>
      </p:sp>
      <p:sp>
        <p:nvSpPr>
          <p:cNvPr id="5" name="Arrow: Down 4">
            <a:extLst>
              <a:ext uri="{FF2B5EF4-FFF2-40B4-BE49-F238E27FC236}">
                <a16:creationId xmlns:a16="http://schemas.microsoft.com/office/drawing/2014/main" id="{9E84EEA6-D41D-D23C-C4D1-3DAD15739043}"/>
              </a:ext>
            </a:extLst>
          </p:cNvPr>
          <p:cNvSpPr/>
          <p:nvPr/>
        </p:nvSpPr>
        <p:spPr>
          <a:xfrm>
            <a:off x="4155194" y="1773205"/>
            <a:ext cx="1281629" cy="923330"/>
          </a:xfrm>
          <a:prstGeom prst="downArrow">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81762678-F758-7F24-C662-6C3CFC6201CB}"/>
              </a:ext>
            </a:extLst>
          </p:cNvPr>
          <p:cNvSpPr/>
          <p:nvPr/>
        </p:nvSpPr>
        <p:spPr>
          <a:xfrm>
            <a:off x="8027624" y="3781303"/>
            <a:ext cx="1281629" cy="923330"/>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982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4E850-C806-EAC6-ED18-4CAE36480CBE}"/>
              </a:ext>
            </a:extLst>
          </p:cNvPr>
          <p:cNvSpPr txBox="1"/>
          <p:nvPr/>
        </p:nvSpPr>
        <p:spPr>
          <a:xfrm>
            <a:off x="473724" y="275422"/>
            <a:ext cx="7777909" cy="646331"/>
          </a:xfrm>
          <a:prstGeom prst="rect">
            <a:avLst/>
          </a:prstGeom>
          <a:noFill/>
        </p:spPr>
        <p:txBody>
          <a:bodyPr wrap="square" rtlCol="0">
            <a:spAutoFit/>
          </a:bodyPr>
          <a:lstStyle/>
          <a:p>
            <a:r>
              <a:rPr lang="en-US" sz="3600" b="1" u="sng" dirty="0">
                <a:solidFill>
                  <a:srgbClr val="412724"/>
                </a:solidFill>
                <a:latin typeface="+mj-lt"/>
              </a:rPr>
              <a:t>Annexure- ABC</a:t>
            </a:r>
          </a:p>
        </p:txBody>
      </p:sp>
      <p:sp>
        <p:nvSpPr>
          <p:cNvPr id="3" name="TextBox 2">
            <a:extLst>
              <a:ext uri="{FF2B5EF4-FFF2-40B4-BE49-F238E27FC236}">
                <a16:creationId xmlns:a16="http://schemas.microsoft.com/office/drawing/2014/main" id="{F751F8DF-77BB-4541-0B47-56F83764AE5B}"/>
              </a:ext>
            </a:extLst>
          </p:cNvPr>
          <p:cNvSpPr txBox="1"/>
          <p:nvPr/>
        </p:nvSpPr>
        <p:spPr>
          <a:xfrm>
            <a:off x="473724" y="1355155"/>
            <a:ext cx="8372819" cy="369332"/>
          </a:xfrm>
          <a:prstGeom prst="rect">
            <a:avLst/>
          </a:prstGeom>
          <a:noFill/>
        </p:spPr>
        <p:txBody>
          <a:bodyPr wrap="square" rtlCol="0">
            <a:spAutoFit/>
          </a:bodyPr>
          <a:lstStyle/>
          <a:p>
            <a:r>
              <a:rPr lang="en-US" b="1" u="sng" dirty="0"/>
              <a:t>Checklist for the Minimum Sample Size:- </a:t>
            </a:r>
          </a:p>
        </p:txBody>
      </p:sp>
      <p:graphicFrame>
        <p:nvGraphicFramePr>
          <p:cNvPr id="4" name="Table 3">
            <a:extLst>
              <a:ext uri="{FF2B5EF4-FFF2-40B4-BE49-F238E27FC236}">
                <a16:creationId xmlns:a16="http://schemas.microsoft.com/office/drawing/2014/main" id="{CB73912C-AA4E-B19C-914B-D34B51351C38}"/>
              </a:ext>
            </a:extLst>
          </p:cNvPr>
          <p:cNvGraphicFramePr>
            <a:graphicFrameLocks noGrp="1"/>
          </p:cNvGraphicFramePr>
          <p:nvPr>
            <p:extLst>
              <p:ext uri="{D42A27DB-BD31-4B8C-83A1-F6EECF244321}">
                <p14:modId xmlns:p14="http://schemas.microsoft.com/office/powerpoint/2010/main" val="819936750"/>
              </p:ext>
            </p:extLst>
          </p:nvPr>
        </p:nvGraphicFramePr>
        <p:xfrm>
          <a:off x="473724" y="2222459"/>
          <a:ext cx="9628742" cy="2865120"/>
        </p:xfrm>
        <a:graphic>
          <a:graphicData uri="http://schemas.openxmlformats.org/drawingml/2006/table">
            <a:tbl>
              <a:tblPr firstRow="1" bandRow="1">
                <a:tableStyleId>{F5AB1C69-6EDB-4FF4-983F-18BD219EF322}</a:tableStyleId>
              </a:tblPr>
              <a:tblGrid>
                <a:gridCol w="7282149">
                  <a:extLst>
                    <a:ext uri="{9D8B030D-6E8A-4147-A177-3AD203B41FA5}">
                      <a16:colId xmlns:a16="http://schemas.microsoft.com/office/drawing/2014/main" val="794198107"/>
                    </a:ext>
                  </a:extLst>
                </a:gridCol>
                <a:gridCol w="2346593">
                  <a:extLst>
                    <a:ext uri="{9D8B030D-6E8A-4147-A177-3AD203B41FA5}">
                      <a16:colId xmlns:a16="http://schemas.microsoft.com/office/drawing/2014/main" val="1194788973"/>
                    </a:ext>
                  </a:extLst>
                </a:gridCol>
              </a:tblGrid>
              <a:tr h="370840">
                <a:tc>
                  <a:txBody>
                    <a:bodyPr/>
                    <a:lstStyle/>
                    <a:p>
                      <a:r>
                        <a:rPr lang="en-US" dirty="0"/>
                        <a:t>Average annual gross receipts/ Revenue from assurance service clients of Practice Unit for the period under review</a:t>
                      </a:r>
                    </a:p>
                  </a:txBody>
                  <a:tcPr/>
                </a:tc>
                <a:tc>
                  <a:txBody>
                    <a:bodyPr/>
                    <a:lstStyle/>
                    <a:p>
                      <a:r>
                        <a:rPr lang="en-US" dirty="0"/>
                        <a:t>Minimum sample size (number)</a:t>
                      </a:r>
                    </a:p>
                  </a:txBody>
                  <a:tcPr/>
                </a:tc>
                <a:extLst>
                  <a:ext uri="{0D108BD9-81ED-4DB2-BD59-A6C34878D82A}">
                    <a16:rowId xmlns:a16="http://schemas.microsoft.com/office/drawing/2014/main" val="615519059"/>
                  </a:ext>
                </a:extLst>
              </a:tr>
              <a:tr h="370840">
                <a:tc>
                  <a:txBody>
                    <a:bodyPr/>
                    <a:lstStyle/>
                    <a:p>
                      <a:r>
                        <a:rPr lang="en-US" dirty="0"/>
                        <a:t>Less than Rs.5 crore</a:t>
                      </a:r>
                    </a:p>
                  </a:txBody>
                  <a:tcPr/>
                </a:tc>
                <a:tc>
                  <a:txBody>
                    <a:bodyPr/>
                    <a:lstStyle/>
                    <a:p>
                      <a:r>
                        <a:rPr lang="en-US" dirty="0"/>
                        <a:t>10</a:t>
                      </a:r>
                    </a:p>
                  </a:txBody>
                  <a:tcPr/>
                </a:tc>
                <a:extLst>
                  <a:ext uri="{0D108BD9-81ED-4DB2-BD59-A6C34878D82A}">
                    <a16:rowId xmlns:a16="http://schemas.microsoft.com/office/drawing/2014/main" val="2852298775"/>
                  </a:ext>
                </a:extLst>
              </a:tr>
              <a:tr h="370840">
                <a:tc>
                  <a:txBody>
                    <a:bodyPr/>
                    <a:lstStyle/>
                    <a:p>
                      <a:r>
                        <a:rPr lang="en-US" dirty="0"/>
                        <a:t>From Rs.5 crore to less than Rs.10 crore</a:t>
                      </a:r>
                    </a:p>
                  </a:txBody>
                  <a:tcPr/>
                </a:tc>
                <a:tc>
                  <a:txBody>
                    <a:bodyPr/>
                    <a:lstStyle/>
                    <a:p>
                      <a:r>
                        <a:rPr lang="en-US" dirty="0"/>
                        <a:t>15</a:t>
                      </a:r>
                    </a:p>
                  </a:txBody>
                  <a:tcPr/>
                </a:tc>
                <a:extLst>
                  <a:ext uri="{0D108BD9-81ED-4DB2-BD59-A6C34878D82A}">
                    <a16:rowId xmlns:a16="http://schemas.microsoft.com/office/drawing/2014/main" val="4280100197"/>
                  </a:ext>
                </a:extLst>
              </a:tr>
              <a:tr h="370840">
                <a:tc>
                  <a:txBody>
                    <a:bodyPr/>
                    <a:lstStyle/>
                    <a:p>
                      <a:r>
                        <a:rPr lang="en-US" dirty="0"/>
                        <a:t>From Rs.10 crore to less than Rs.20 crore</a:t>
                      </a:r>
                    </a:p>
                  </a:txBody>
                  <a:tcPr/>
                </a:tc>
                <a:tc>
                  <a:txBody>
                    <a:bodyPr/>
                    <a:lstStyle/>
                    <a:p>
                      <a:r>
                        <a:rPr lang="en-US" dirty="0"/>
                        <a:t>20</a:t>
                      </a:r>
                    </a:p>
                  </a:txBody>
                  <a:tcPr/>
                </a:tc>
                <a:extLst>
                  <a:ext uri="{0D108BD9-81ED-4DB2-BD59-A6C34878D82A}">
                    <a16:rowId xmlns:a16="http://schemas.microsoft.com/office/drawing/2014/main" val="3642009010"/>
                  </a:ext>
                </a:extLst>
              </a:tr>
              <a:tr h="370840">
                <a:tc>
                  <a:txBody>
                    <a:bodyPr/>
                    <a:lstStyle/>
                    <a:p>
                      <a:r>
                        <a:rPr lang="en-US" dirty="0"/>
                        <a:t>From Rs.20 crore to less than Rs.30 crore</a:t>
                      </a:r>
                    </a:p>
                  </a:txBody>
                  <a:tcPr/>
                </a:tc>
                <a:tc>
                  <a:txBody>
                    <a:bodyPr/>
                    <a:lstStyle/>
                    <a:p>
                      <a:r>
                        <a:rPr lang="en-US" dirty="0"/>
                        <a:t>25</a:t>
                      </a:r>
                    </a:p>
                  </a:txBody>
                  <a:tcPr/>
                </a:tc>
                <a:extLst>
                  <a:ext uri="{0D108BD9-81ED-4DB2-BD59-A6C34878D82A}">
                    <a16:rowId xmlns:a16="http://schemas.microsoft.com/office/drawing/2014/main" val="446778990"/>
                  </a:ext>
                </a:extLst>
              </a:tr>
              <a:tr h="370840">
                <a:tc>
                  <a:txBody>
                    <a:bodyPr/>
                    <a:lstStyle/>
                    <a:p>
                      <a:r>
                        <a:rPr lang="en-US" dirty="0"/>
                        <a:t>From Rs.30 crore to less than Rs.50 crore </a:t>
                      </a:r>
                    </a:p>
                  </a:txBody>
                  <a:tcPr/>
                </a:tc>
                <a:tc>
                  <a:txBody>
                    <a:bodyPr/>
                    <a:lstStyle/>
                    <a:p>
                      <a:r>
                        <a:rPr lang="en-US" dirty="0"/>
                        <a:t>30</a:t>
                      </a:r>
                    </a:p>
                  </a:txBody>
                  <a:tcPr/>
                </a:tc>
                <a:extLst>
                  <a:ext uri="{0D108BD9-81ED-4DB2-BD59-A6C34878D82A}">
                    <a16:rowId xmlns:a16="http://schemas.microsoft.com/office/drawing/2014/main" val="970351240"/>
                  </a:ext>
                </a:extLst>
              </a:tr>
              <a:tr h="370840">
                <a:tc>
                  <a:txBody>
                    <a:bodyPr/>
                    <a:lstStyle/>
                    <a:p>
                      <a:r>
                        <a:rPr lang="en-US" dirty="0"/>
                        <a:t>Rs.50 crore and above. </a:t>
                      </a:r>
                    </a:p>
                  </a:txBody>
                  <a:tcPr/>
                </a:tc>
                <a:tc>
                  <a:txBody>
                    <a:bodyPr/>
                    <a:lstStyle/>
                    <a:p>
                      <a:r>
                        <a:rPr lang="en-US" dirty="0"/>
                        <a:t>50</a:t>
                      </a:r>
                    </a:p>
                  </a:txBody>
                  <a:tcPr/>
                </a:tc>
                <a:extLst>
                  <a:ext uri="{0D108BD9-81ED-4DB2-BD59-A6C34878D82A}">
                    <a16:rowId xmlns:a16="http://schemas.microsoft.com/office/drawing/2014/main" val="650053288"/>
                  </a:ext>
                </a:extLst>
              </a:tr>
            </a:tbl>
          </a:graphicData>
        </a:graphic>
      </p:graphicFrame>
      <p:sp>
        <p:nvSpPr>
          <p:cNvPr id="6" name="TextBox 5">
            <a:extLst>
              <a:ext uri="{FF2B5EF4-FFF2-40B4-BE49-F238E27FC236}">
                <a16:creationId xmlns:a16="http://schemas.microsoft.com/office/drawing/2014/main" id="{7E23678E-5982-73E1-FA3E-F39F01074685}"/>
              </a:ext>
            </a:extLst>
          </p:cNvPr>
          <p:cNvSpPr txBox="1"/>
          <p:nvPr/>
        </p:nvSpPr>
        <p:spPr>
          <a:xfrm>
            <a:off x="473724" y="5502845"/>
            <a:ext cx="10036366" cy="923330"/>
          </a:xfrm>
          <a:prstGeom prst="rect">
            <a:avLst/>
          </a:prstGeom>
          <a:noFill/>
        </p:spPr>
        <p:txBody>
          <a:bodyPr wrap="square" rtlCol="0">
            <a:spAutoFit/>
          </a:bodyPr>
          <a:lstStyle/>
          <a:p>
            <a:pPr algn="ctr"/>
            <a:r>
              <a:rPr lang="en-US" b="1" dirty="0"/>
              <a:t>If total population is less than the minimum as prescribed above, then 100% selection has to be done compulsorily and the fact intimated to the Board. In that situation, a certificate with validity of 18 months would only be issued.</a:t>
            </a:r>
          </a:p>
        </p:txBody>
      </p:sp>
    </p:spTree>
    <p:extLst>
      <p:ext uri="{BB962C8B-B14F-4D97-AF65-F5344CB8AC3E}">
        <p14:creationId xmlns:p14="http://schemas.microsoft.com/office/powerpoint/2010/main" val="92328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94831-1136-B8AB-67DD-A49EDC9FDDAB}"/>
              </a:ext>
            </a:extLst>
          </p:cNvPr>
          <p:cNvSpPr txBox="1"/>
          <p:nvPr/>
        </p:nvSpPr>
        <p:spPr>
          <a:xfrm>
            <a:off x="440674" y="154237"/>
            <a:ext cx="9276203" cy="646331"/>
          </a:xfrm>
          <a:prstGeom prst="rect">
            <a:avLst/>
          </a:prstGeom>
          <a:noFill/>
        </p:spPr>
        <p:txBody>
          <a:bodyPr wrap="square" rtlCol="0">
            <a:spAutoFit/>
          </a:bodyPr>
          <a:lstStyle/>
          <a:p>
            <a:r>
              <a:rPr lang="en-US" sz="3600" b="1" u="sng" dirty="0">
                <a:solidFill>
                  <a:srgbClr val="412724"/>
                </a:solidFill>
                <a:latin typeface="+mj-lt"/>
              </a:rPr>
              <a:t>Selection</a:t>
            </a:r>
            <a:r>
              <a:rPr lang="en-US" sz="3600" b="1" u="sng" dirty="0">
                <a:latin typeface="+mj-lt"/>
              </a:rPr>
              <a:t>  </a:t>
            </a:r>
            <a:r>
              <a:rPr lang="en-US" sz="3600" b="1" u="sng" dirty="0">
                <a:solidFill>
                  <a:srgbClr val="412724"/>
                </a:solidFill>
                <a:latin typeface="+mj-lt"/>
              </a:rPr>
              <a:t>of</a:t>
            </a:r>
            <a:r>
              <a:rPr lang="en-US" sz="3600" b="1" u="sng" dirty="0">
                <a:latin typeface="+mj-lt"/>
              </a:rPr>
              <a:t>   </a:t>
            </a:r>
            <a:r>
              <a:rPr lang="en-US" sz="3600" b="1" u="sng" dirty="0">
                <a:solidFill>
                  <a:srgbClr val="412724"/>
                </a:solidFill>
                <a:latin typeface="+mj-lt"/>
              </a:rPr>
              <a:t>Samples</a:t>
            </a:r>
            <a:r>
              <a:rPr lang="en-US" sz="3600" b="1" dirty="0">
                <a:latin typeface="+mj-lt"/>
              </a:rPr>
              <a:t> </a:t>
            </a:r>
          </a:p>
        </p:txBody>
      </p:sp>
      <p:sp>
        <p:nvSpPr>
          <p:cNvPr id="3" name="TextBox 2">
            <a:extLst>
              <a:ext uri="{FF2B5EF4-FFF2-40B4-BE49-F238E27FC236}">
                <a16:creationId xmlns:a16="http://schemas.microsoft.com/office/drawing/2014/main" id="{E3AE97D5-CC0F-0741-EFBA-D7410057B242}"/>
              </a:ext>
            </a:extLst>
          </p:cNvPr>
          <p:cNvSpPr txBox="1"/>
          <p:nvPr/>
        </p:nvSpPr>
        <p:spPr>
          <a:xfrm>
            <a:off x="440674" y="934829"/>
            <a:ext cx="10807547" cy="5632311"/>
          </a:xfrm>
          <a:prstGeom prst="rect">
            <a:avLst/>
          </a:prstGeom>
          <a:noFill/>
        </p:spPr>
        <p:txBody>
          <a:bodyPr wrap="square" rtlCol="0">
            <a:spAutoFit/>
          </a:bodyPr>
          <a:lstStyle/>
          <a:p>
            <a:r>
              <a:rPr lang="en-US" dirty="0"/>
              <a:t>A list of the samples to be submitted by the Peer Reviewer to the Practicing Unit for the Review:-</a:t>
            </a:r>
          </a:p>
          <a:p>
            <a:endParaRPr lang="en-US" dirty="0"/>
          </a:p>
          <a:p>
            <a:pPr marL="285750" indent="-285750">
              <a:buFont typeface="Arial" panose="020B0604020202020204" pitchFamily="34" charset="0"/>
              <a:buChar char="•"/>
            </a:pPr>
            <a:r>
              <a:rPr lang="en-US" dirty="0"/>
              <a:t>At least </a:t>
            </a:r>
            <a:r>
              <a:rPr lang="en-US" b="1" dirty="0"/>
              <a:t>5 samples</a:t>
            </a:r>
            <a:r>
              <a:rPr lang="en-US" dirty="0"/>
              <a:t> in total (in case less than 5 then 100% population) must be selected from the category ‘Statutory Audit’ of Listed entities, central/ State Public Sector Undertakings and Central Cooperative Societies</a:t>
            </a:r>
          </a:p>
          <a:p>
            <a:pPr marL="285750" indent="-285750">
              <a:buFont typeface="Arial" panose="020B0604020202020204" pitchFamily="34" charset="0"/>
              <a:buChar char="•"/>
            </a:pPr>
            <a:r>
              <a:rPr lang="en-US" dirty="0"/>
              <a:t>At least </a:t>
            </a:r>
            <a:r>
              <a:rPr lang="en-US" b="1" dirty="0"/>
              <a:t>1 sample</a:t>
            </a:r>
            <a:r>
              <a:rPr lang="en-US" dirty="0"/>
              <a:t> each from </a:t>
            </a:r>
            <a:r>
              <a:rPr lang="en-US" b="1" dirty="0"/>
              <a:t>CSA audit of banks and Insurance Company</a:t>
            </a:r>
            <a:r>
              <a:rPr lang="en-US" dirty="0"/>
              <a:t>, (if any). CSA will be substituted by SBAs in case PU does not undertake CSA</a:t>
            </a:r>
          </a:p>
          <a:p>
            <a:pPr marL="285750" indent="-285750">
              <a:buFont typeface="Arial" panose="020B0604020202020204" pitchFamily="34" charset="0"/>
              <a:buChar char="•"/>
            </a:pPr>
            <a:r>
              <a:rPr lang="en-US" dirty="0"/>
              <a:t>At least </a:t>
            </a:r>
            <a:r>
              <a:rPr lang="en-US" b="1" dirty="0"/>
              <a:t>one sample</a:t>
            </a:r>
            <a:r>
              <a:rPr lang="en-US" dirty="0"/>
              <a:t> from assurance service rendered by </a:t>
            </a:r>
            <a:r>
              <a:rPr lang="en-US" b="1" dirty="0"/>
              <a:t>each partner</a:t>
            </a:r>
            <a:r>
              <a:rPr lang="en-US" dirty="0"/>
              <a:t> of the PU.</a:t>
            </a:r>
          </a:p>
          <a:p>
            <a:pPr marL="285750" indent="-285750">
              <a:buFont typeface="Arial" panose="020B0604020202020204" pitchFamily="34" charset="0"/>
              <a:buChar char="•"/>
            </a:pPr>
            <a:r>
              <a:rPr lang="en-US" dirty="0"/>
              <a:t>Sample includes </a:t>
            </a:r>
            <a:r>
              <a:rPr lang="en-US" b="1" dirty="0"/>
              <a:t>each ‘type of assurance engagement’ </a:t>
            </a:r>
            <a:r>
              <a:rPr lang="en-US" dirty="0"/>
              <a:t>(viz. Statutory/Internal/Concurrent/Tax/GST/Cert./Vat/Stock/System etc.) including services provided on tender</a:t>
            </a:r>
          </a:p>
          <a:p>
            <a:pPr marL="285750" indent="-285750">
              <a:buFont typeface="Arial" panose="020B0604020202020204" pitchFamily="34" charset="0"/>
              <a:buChar char="•"/>
            </a:pPr>
            <a:r>
              <a:rPr lang="en-US" dirty="0"/>
              <a:t>Sample has been selected from </a:t>
            </a:r>
            <a:r>
              <a:rPr lang="en-US" b="1" dirty="0"/>
              <a:t>each of the locations</a:t>
            </a:r>
            <a:r>
              <a:rPr lang="en-US" dirty="0"/>
              <a:t> where the PU is rendering Assurance services. However, in case branch has a listed client, then that is mandatorily required to be included in the sample.</a:t>
            </a:r>
          </a:p>
          <a:p>
            <a:pPr marL="285750" indent="-285750">
              <a:buFont typeface="Arial" panose="020B0604020202020204" pitchFamily="34" charset="0"/>
              <a:buChar char="•"/>
            </a:pPr>
            <a:r>
              <a:rPr lang="en-US" dirty="0"/>
              <a:t>Sample has been picked from the assurance clients which contribute </a:t>
            </a:r>
            <a:r>
              <a:rPr lang="en-US" b="1" dirty="0"/>
              <a:t>15% or more to the total revenue</a:t>
            </a:r>
            <a:r>
              <a:rPr lang="en-US" dirty="0"/>
              <a:t> of the firm (as mentioned under the concentration Clause 17 of Part A of the Questionnaire)</a:t>
            </a:r>
          </a:p>
          <a:p>
            <a:pPr marL="285750" indent="-285750">
              <a:buFont typeface="Arial" panose="020B0604020202020204" pitchFamily="34" charset="0"/>
              <a:buChar char="•"/>
            </a:pPr>
            <a:r>
              <a:rPr lang="en-US" dirty="0"/>
              <a:t>Sample has been picked from </a:t>
            </a:r>
            <a:r>
              <a:rPr lang="en-US" b="1" dirty="0"/>
              <a:t>each year under review </a:t>
            </a:r>
            <a:r>
              <a:rPr lang="en-US" dirty="0"/>
              <a:t>&amp; that sample selected by Reviewer, if verified for all three years then said sample would be treated as One Sample only</a:t>
            </a:r>
          </a:p>
          <a:p>
            <a:pPr marL="285750" indent="-285750">
              <a:buFont typeface="Arial" panose="020B0604020202020204" pitchFamily="34" charset="0"/>
              <a:buChar char="•"/>
            </a:pPr>
            <a:r>
              <a:rPr lang="en-US" dirty="0"/>
              <a:t>Sample includes assurance engagement assignment which has the </a:t>
            </a:r>
            <a:r>
              <a:rPr lang="en-US" b="1" dirty="0"/>
              <a:t>highest turnover </a:t>
            </a:r>
            <a:r>
              <a:rPr lang="en-US" dirty="0"/>
              <a:t>among the statutory audit population</a:t>
            </a:r>
          </a:p>
        </p:txBody>
      </p:sp>
    </p:spTree>
    <p:extLst>
      <p:ext uri="{BB962C8B-B14F-4D97-AF65-F5344CB8AC3E}">
        <p14:creationId xmlns:p14="http://schemas.microsoft.com/office/powerpoint/2010/main" val="28697147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0829" y="0"/>
            <a:ext cx="5754030" cy="746888"/>
          </a:xfrm>
          <a:prstGeom prst="rect">
            <a:avLst/>
          </a:prstGeom>
        </p:spPr>
        <p:txBody>
          <a:bodyPr vert="horz" wrap="square" lIns="0" tIns="8145" rIns="0" bIns="0" rtlCol="0">
            <a:spAutoFit/>
          </a:bodyPr>
          <a:lstStyle/>
          <a:p>
            <a:pPr marL="8145">
              <a:spcBef>
                <a:spcPts val="64"/>
              </a:spcBef>
            </a:pPr>
            <a:r>
              <a:rPr sz="2400" b="1" u="sng" spc="-45" dirty="0">
                <a:solidFill>
                  <a:srgbClr val="1E1816"/>
                </a:solidFill>
                <a:latin typeface="+mj-lt"/>
                <a:cs typeface="Arial"/>
              </a:rPr>
              <a:t>Illustrative</a:t>
            </a:r>
            <a:r>
              <a:rPr sz="2400" b="1" u="sng" spc="6" dirty="0">
                <a:solidFill>
                  <a:srgbClr val="1E1816"/>
                </a:solidFill>
                <a:latin typeface="+mj-lt"/>
                <a:cs typeface="Arial"/>
              </a:rPr>
              <a:t> </a:t>
            </a:r>
            <a:r>
              <a:rPr sz="2400" b="1" u="sng" spc="-71" dirty="0">
                <a:solidFill>
                  <a:srgbClr val="1E1816"/>
                </a:solidFill>
                <a:latin typeface="+mj-lt"/>
                <a:cs typeface="Arial"/>
              </a:rPr>
              <a:t>Time</a:t>
            </a:r>
            <a:r>
              <a:rPr sz="2400" b="1" u="sng" spc="6" dirty="0">
                <a:solidFill>
                  <a:srgbClr val="1E1816"/>
                </a:solidFill>
                <a:latin typeface="+mj-lt"/>
                <a:cs typeface="Arial"/>
              </a:rPr>
              <a:t> </a:t>
            </a:r>
            <a:r>
              <a:rPr sz="2400" b="1" u="sng" spc="-67" dirty="0">
                <a:solidFill>
                  <a:srgbClr val="1E1816"/>
                </a:solidFill>
                <a:latin typeface="+mj-lt"/>
                <a:cs typeface="Arial"/>
              </a:rPr>
              <a:t>Schedule</a:t>
            </a:r>
            <a:r>
              <a:rPr sz="2400" b="1" u="sng" spc="-6" dirty="0">
                <a:solidFill>
                  <a:srgbClr val="1E1816"/>
                </a:solidFill>
                <a:latin typeface="+mj-lt"/>
                <a:cs typeface="Arial"/>
              </a:rPr>
              <a:t> </a:t>
            </a:r>
            <a:r>
              <a:rPr sz="2400" b="1" u="sng" spc="-55" dirty="0">
                <a:solidFill>
                  <a:srgbClr val="1E1816"/>
                </a:solidFill>
                <a:latin typeface="+mj-lt"/>
                <a:cs typeface="Arial"/>
              </a:rPr>
              <a:t>of</a:t>
            </a:r>
            <a:r>
              <a:rPr sz="2400" b="1" u="sng" spc="13" dirty="0">
                <a:solidFill>
                  <a:srgbClr val="1E1816"/>
                </a:solidFill>
                <a:latin typeface="+mj-lt"/>
                <a:cs typeface="Arial"/>
              </a:rPr>
              <a:t> </a:t>
            </a:r>
            <a:r>
              <a:rPr sz="2400" b="1" u="sng" spc="-71" dirty="0">
                <a:solidFill>
                  <a:srgbClr val="1E1816"/>
                </a:solidFill>
                <a:latin typeface="+mj-lt"/>
                <a:cs typeface="Arial"/>
              </a:rPr>
              <a:t>Peer</a:t>
            </a:r>
            <a:r>
              <a:rPr sz="2400" b="1" u="sng" spc="13" dirty="0">
                <a:solidFill>
                  <a:srgbClr val="1E1816"/>
                </a:solidFill>
                <a:latin typeface="+mj-lt"/>
                <a:cs typeface="Arial"/>
              </a:rPr>
              <a:t> </a:t>
            </a:r>
            <a:r>
              <a:rPr sz="2400" b="1" u="sng" spc="-71" dirty="0">
                <a:solidFill>
                  <a:srgbClr val="1E1816"/>
                </a:solidFill>
                <a:latin typeface="+mj-lt"/>
                <a:cs typeface="Arial"/>
              </a:rPr>
              <a:t>Review</a:t>
            </a:r>
            <a:r>
              <a:rPr sz="2400" b="1" u="sng" spc="16" dirty="0">
                <a:solidFill>
                  <a:srgbClr val="1E1816"/>
                </a:solidFill>
                <a:latin typeface="+mj-lt"/>
                <a:cs typeface="Arial"/>
              </a:rPr>
              <a:t> </a:t>
            </a:r>
            <a:r>
              <a:rPr sz="2400" b="1" u="sng" spc="-42" dirty="0">
                <a:solidFill>
                  <a:srgbClr val="1E1816"/>
                </a:solidFill>
                <a:latin typeface="+mj-lt"/>
                <a:cs typeface="Arial"/>
              </a:rPr>
              <a:t>Process</a:t>
            </a:r>
            <a:endParaRPr sz="2400" u="sng" dirty="0">
              <a:latin typeface="+mj-lt"/>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89529165"/>
              </p:ext>
            </p:extLst>
          </p:nvPr>
        </p:nvGraphicFramePr>
        <p:xfrm>
          <a:off x="0" y="373444"/>
          <a:ext cx="12110224" cy="6610467"/>
        </p:xfrm>
        <a:graphic>
          <a:graphicData uri="http://schemas.openxmlformats.org/drawingml/2006/table">
            <a:tbl>
              <a:tblPr firstRow="1" bandRow="1">
                <a:tableStyleId>{2D5ABB26-0587-4C30-8999-92F81FD0307C}</a:tableStyleId>
              </a:tblPr>
              <a:tblGrid>
                <a:gridCol w="564897">
                  <a:extLst>
                    <a:ext uri="{9D8B030D-6E8A-4147-A177-3AD203B41FA5}">
                      <a16:colId xmlns:a16="http://schemas.microsoft.com/office/drawing/2014/main" val="20000"/>
                    </a:ext>
                  </a:extLst>
                </a:gridCol>
                <a:gridCol w="7847929">
                  <a:extLst>
                    <a:ext uri="{9D8B030D-6E8A-4147-A177-3AD203B41FA5}">
                      <a16:colId xmlns:a16="http://schemas.microsoft.com/office/drawing/2014/main" val="20001"/>
                    </a:ext>
                  </a:extLst>
                </a:gridCol>
                <a:gridCol w="2209465">
                  <a:extLst>
                    <a:ext uri="{9D8B030D-6E8A-4147-A177-3AD203B41FA5}">
                      <a16:colId xmlns:a16="http://schemas.microsoft.com/office/drawing/2014/main" val="20002"/>
                    </a:ext>
                  </a:extLst>
                </a:gridCol>
                <a:gridCol w="1487933">
                  <a:extLst>
                    <a:ext uri="{9D8B030D-6E8A-4147-A177-3AD203B41FA5}">
                      <a16:colId xmlns:a16="http://schemas.microsoft.com/office/drawing/2014/main" val="20003"/>
                    </a:ext>
                  </a:extLst>
                </a:gridCol>
              </a:tblGrid>
              <a:tr h="450547">
                <a:tc>
                  <a:txBody>
                    <a:bodyPr/>
                    <a:lstStyle/>
                    <a:p>
                      <a:pPr marL="107950">
                        <a:lnSpc>
                          <a:spcPct val="100000"/>
                        </a:lnSpc>
                        <a:spcBef>
                          <a:spcPts val="280"/>
                        </a:spcBef>
                      </a:pPr>
                      <a:r>
                        <a:rPr sz="1600" b="1" spc="-25" dirty="0">
                          <a:solidFill>
                            <a:srgbClr val="1E1816"/>
                          </a:solidFill>
                          <a:latin typeface="+mn-lt"/>
                          <a:cs typeface="Arial"/>
                        </a:rPr>
                        <a:t>Sr.</a:t>
                      </a:r>
                      <a:endParaRPr sz="1600">
                        <a:latin typeface="+mn-lt"/>
                        <a:cs typeface="Arial"/>
                      </a:endParaRPr>
                    </a:p>
                    <a:p>
                      <a:pPr marL="92710">
                        <a:lnSpc>
                          <a:spcPct val="100000"/>
                        </a:lnSpc>
                        <a:spcBef>
                          <a:spcPts val="70"/>
                        </a:spcBef>
                      </a:pPr>
                      <a:r>
                        <a:rPr sz="1600" b="1" spc="-25" dirty="0">
                          <a:solidFill>
                            <a:srgbClr val="1E1816"/>
                          </a:solidFill>
                          <a:latin typeface="+mn-lt"/>
                          <a:cs typeface="Arial"/>
                        </a:rPr>
                        <a:t>No.</a:t>
                      </a:r>
                      <a:endParaRPr sz="1600">
                        <a:latin typeface="+mn-lt"/>
                        <a:cs typeface="Arial"/>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280"/>
                        </a:spcBef>
                      </a:pPr>
                      <a:r>
                        <a:rPr sz="1600" b="1" spc="-110" dirty="0">
                          <a:solidFill>
                            <a:srgbClr val="1E1816"/>
                          </a:solidFill>
                          <a:latin typeface="+mn-lt"/>
                          <a:cs typeface="Arial"/>
                        </a:rPr>
                        <a:t>Review</a:t>
                      </a:r>
                      <a:r>
                        <a:rPr sz="1600" b="1" spc="25" dirty="0">
                          <a:solidFill>
                            <a:srgbClr val="1E1816"/>
                          </a:solidFill>
                          <a:latin typeface="+mn-lt"/>
                          <a:cs typeface="Arial"/>
                        </a:rPr>
                        <a:t> </a:t>
                      </a:r>
                      <a:r>
                        <a:rPr sz="1600" b="1" spc="-10" dirty="0">
                          <a:solidFill>
                            <a:srgbClr val="1E1816"/>
                          </a:solidFill>
                          <a:latin typeface="+mn-lt"/>
                          <a:cs typeface="Arial"/>
                        </a:rPr>
                        <a:t>Process</a:t>
                      </a:r>
                      <a:endParaRPr sz="1600" dirty="0">
                        <a:latin typeface="+mn-lt"/>
                        <a:cs typeface="Arial"/>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120014" marR="111760" indent="124460">
                        <a:lnSpc>
                          <a:spcPct val="105500"/>
                        </a:lnSpc>
                        <a:spcBef>
                          <a:spcPts val="204"/>
                        </a:spcBef>
                      </a:pPr>
                      <a:r>
                        <a:rPr sz="1600" b="1" spc="-20" dirty="0">
                          <a:solidFill>
                            <a:srgbClr val="1E1816"/>
                          </a:solidFill>
                          <a:latin typeface="+mn-lt"/>
                          <a:cs typeface="Arial"/>
                        </a:rPr>
                        <a:t>Time </a:t>
                      </a:r>
                      <a:r>
                        <a:rPr sz="1600" b="1" spc="-105" dirty="0">
                          <a:solidFill>
                            <a:srgbClr val="1E1816"/>
                          </a:solidFill>
                          <a:latin typeface="+mn-lt"/>
                          <a:cs typeface="Arial"/>
                        </a:rPr>
                        <a:t>Schedule</a:t>
                      </a:r>
                      <a:endParaRPr sz="1600">
                        <a:latin typeface="+mn-lt"/>
                        <a:cs typeface="Arial"/>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248285" marR="62230" indent="-180340">
                        <a:lnSpc>
                          <a:spcPct val="105500"/>
                        </a:lnSpc>
                        <a:spcBef>
                          <a:spcPts val="204"/>
                        </a:spcBef>
                      </a:pPr>
                      <a:r>
                        <a:rPr sz="1600" b="1" spc="-100" dirty="0">
                          <a:solidFill>
                            <a:srgbClr val="1E1816"/>
                          </a:solidFill>
                          <a:latin typeface="+mn-lt"/>
                          <a:cs typeface="Arial"/>
                        </a:rPr>
                        <a:t>Cumulative</a:t>
                      </a:r>
                      <a:r>
                        <a:rPr sz="1600" b="1" spc="-20" dirty="0">
                          <a:solidFill>
                            <a:srgbClr val="1E1816"/>
                          </a:solidFill>
                          <a:latin typeface="+mn-lt"/>
                          <a:cs typeface="Arial"/>
                        </a:rPr>
                        <a:t> Days</a:t>
                      </a:r>
                      <a:endParaRPr sz="1600" dirty="0">
                        <a:latin typeface="+mn-lt"/>
                        <a:cs typeface="Arial"/>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656722">
                <a:tc>
                  <a:txBody>
                    <a:bodyPr/>
                    <a:lstStyle/>
                    <a:p>
                      <a:pPr marL="67945">
                        <a:lnSpc>
                          <a:spcPct val="100000"/>
                        </a:lnSpc>
                        <a:spcBef>
                          <a:spcPts val="280"/>
                        </a:spcBef>
                      </a:pPr>
                      <a:r>
                        <a:rPr sz="1600" spc="-25" dirty="0">
                          <a:latin typeface="+mn-lt"/>
                          <a:cs typeface="Arial MT"/>
                        </a:rPr>
                        <a:t>1.</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2865" algn="just">
                        <a:lnSpc>
                          <a:spcPct val="105900"/>
                        </a:lnSpc>
                        <a:spcBef>
                          <a:spcPts val="200"/>
                        </a:spcBef>
                      </a:pPr>
                      <a:r>
                        <a:rPr sz="1600" spc="-80" dirty="0">
                          <a:solidFill>
                            <a:srgbClr val="1E1816"/>
                          </a:solidFill>
                          <a:latin typeface="+mn-lt"/>
                          <a:cs typeface="Arial MT"/>
                        </a:rPr>
                        <a:t>Practice</a:t>
                      </a:r>
                      <a:r>
                        <a:rPr sz="1600" spc="15" dirty="0">
                          <a:solidFill>
                            <a:srgbClr val="1E1816"/>
                          </a:solidFill>
                          <a:latin typeface="+mn-lt"/>
                          <a:cs typeface="Arial MT"/>
                        </a:rPr>
                        <a:t> </a:t>
                      </a:r>
                      <a:r>
                        <a:rPr sz="1600" spc="-75" dirty="0">
                          <a:solidFill>
                            <a:srgbClr val="1E1816"/>
                          </a:solidFill>
                          <a:latin typeface="+mn-lt"/>
                          <a:cs typeface="Arial MT"/>
                        </a:rPr>
                        <a:t>Unit</a:t>
                      </a:r>
                      <a:r>
                        <a:rPr sz="1600" i="1" spc="125" dirty="0">
                          <a:solidFill>
                            <a:srgbClr val="1E1816"/>
                          </a:solidFill>
                          <a:latin typeface="+mn-lt"/>
                          <a:cs typeface="Arial"/>
                        </a:rPr>
                        <a:t> </a:t>
                      </a:r>
                      <a:r>
                        <a:rPr sz="1600" dirty="0">
                          <a:solidFill>
                            <a:srgbClr val="1E1816"/>
                          </a:solidFill>
                          <a:latin typeface="+mn-lt"/>
                          <a:cs typeface="Arial MT"/>
                        </a:rPr>
                        <a:t>shall</a:t>
                      </a:r>
                      <a:r>
                        <a:rPr sz="1600" spc="125" dirty="0">
                          <a:solidFill>
                            <a:srgbClr val="1E1816"/>
                          </a:solidFill>
                          <a:latin typeface="+mn-lt"/>
                          <a:cs typeface="Arial MT"/>
                        </a:rPr>
                        <a:t> </a:t>
                      </a:r>
                      <a:r>
                        <a:rPr sz="1600" dirty="0">
                          <a:solidFill>
                            <a:srgbClr val="1E1816"/>
                          </a:solidFill>
                          <a:latin typeface="+mn-lt"/>
                          <a:cs typeface="Arial MT"/>
                        </a:rPr>
                        <a:t>make</a:t>
                      </a:r>
                      <a:r>
                        <a:rPr sz="1600" spc="125" dirty="0">
                          <a:solidFill>
                            <a:srgbClr val="1E1816"/>
                          </a:solidFill>
                          <a:latin typeface="+mn-lt"/>
                          <a:cs typeface="Arial MT"/>
                        </a:rPr>
                        <a:t> </a:t>
                      </a:r>
                      <a:r>
                        <a:rPr sz="1600" dirty="0">
                          <a:solidFill>
                            <a:srgbClr val="1E1816"/>
                          </a:solidFill>
                          <a:latin typeface="+mn-lt"/>
                          <a:cs typeface="Arial MT"/>
                        </a:rPr>
                        <a:t>an</a:t>
                      </a:r>
                      <a:r>
                        <a:rPr sz="1600" spc="135" dirty="0">
                          <a:solidFill>
                            <a:srgbClr val="1E1816"/>
                          </a:solidFill>
                          <a:latin typeface="+mn-lt"/>
                          <a:cs typeface="Arial MT"/>
                        </a:rPr>
                        <a:t> </a:t>
                      </a:r>
                      <a:r>
                        <a:rPr sz="1600" i="1" spc="-25" dirty="0">
                          <a:solidFill>
                            <a:srgbClr val="1E1816"/>
                          </a:solidFill>
                          <a:latin typeface="+mn-lt"/>
                          <a:cs typeface="Arial"/>
                        </a:rPr>
                        <a:t>Application</a:t>
                      </a:r>
                      <a:r>
                        <a:rPr sz="1600" i="1" spc="125" dirty="0">
                          <a:solidFill>
                            <a:srgbClr val="1E1816"/>
                          </a:solidFill>
                          <a:latin typeface="+mn-lt"/>
                          <a:cs typeface="Arial"/>
                        </a:rPr>
                        <a:t> </a:t>
                      </a:r>
                      <a:r>
                        <a:rPr sz="1600" i="1" spc="-40" dirty="0">
                          <a:solidFill>
                            <a:srgbClr val="1E1816"/>
                          </a:solidFill>
                          <a:latin typeface="+mn-lt"/>
                          <a:cs typeface="Arial"/>
                        </a:rPr>
                        <a:t>cum </a:t>
                      </a:r>
                      <a:r>
                        <a:rPr sz="1600" i="1" spc="-90" dirty="0">
                          <a:solidFill>
                            <a:srgbClr val="1E1816"/>
                          </a:solidFill>
                          <a:latin typeface="+mn-lt"/>
                          <a:cs typeface="Arial"/>
                        </a:rPr>
                        <a:t>Questionnaire</a:t>
                      </a:r>
                      <a:r>
                        <a:rPr sz="1600" i="1" spc="35" dirty="0">
                          <a:solidFill>
                            <a:srgbClr val="1E1816"/>
                          </a:solidFill>
                          <a:latin typeface="+mn-lt"/>
                          <a:cs typeface="Arial"/>
                        </a:rPr>
                        <a:t> </a:t>
                      </a:r>
                      <a:r>
                        <a:rPr sz="1600" spc="-80" dirty="0">
                          <a:solidFill>
                            <a:srgbClr val="1E1816"/>
                          </a:solidFill>
                          <a:latin typeface="+mn-lt"/>
                          <a:cs typeface="Arial MT"/>
                        </a:rPr>
                        <a:t>to</a:t>
                      </a:r>
                      <a:r>
                        <a:rPr sz="1600" spc="30" dirty="0">
                          <a:solidFill>
                            <a:srgbClr val="1E1816"/>
                          </a:solidFill>
                          <a:latin typeface="+mn-lt"/>
                          <a:cs typeface="Arial MT"/>
                        </a:rPr>
                        <a:t> </a:t>
                      </a:r>
                      <a:r>
                        <a:rPr sz="1600" spc="-90" dirty="0">
                          <a:solidFill>
                            <a:srgbClr val="1E1816"/>
                          </a:solidFill>
                          <a:latin typeface="+mn-lt"/>
                          <a:cs typeface="Arial MT"/>
                        </a:rPr>
                        <a:t>the</a:t>
                      </a:r>
                      <a:r>
                        <a:rPr sz="1600" spc="35" dirty="0">
                          <a:solidFill>
                            <a:srgbClr val="1E1816"/>
                          </a:solidFill>
                          <a:latin typeface="+mn-lt"/>
                          <a:cs typeface="Arial MT"/>
                        </a:rPr>
                        <a:t> </a:t>
                      </a:r>
                      <a:r>
                        <a:rPr sz="1600" spc="-105" dirty="0">
                          <a:solidFill>
                            <a:srgbClr val="1E1816"/>
                          </a:solidFill>
                          <a:latin typeface="+mn-lt"/>
                          <a:cs typeface="Arial MT"/>
                        </a:rPr>
                        <a:t>Board</a:t>
                      </a:r>
                      <a:r>
                        <a:rPr sz="1600" spc="20" dirty="0">
                          <a:solidFill>
                            <a:srgbClr val="1E1816"/>
                          </a:solidFill>
                          <a:latin typeface="+mn-lt"/>
                          <a:cs typeface="Arial MT"/>
                        </a:rPr>
                        <a:t> </a:t>
                      </a:r>
                      <a:r>
                        <a:rPr sz="1600" spc="-80" dirty="0">
                          <a:solidFill>
                            <a:srgbClr val="1E1816"/>
                          </a:solidFill>
                          <a:latin typeface="+mn-lt"/>
                          <a:cs typeface="Arial MT"/>
                        </a:rPr>
                        <a:t>in</a:t>
                      </a:r>
                      <a:r>
                        <a:rPr sz="1600" spc="30" dirty="0">
                          <a:solidFill>
                            <a:srgbClr val="1E1816"/>
                          </a:solidFill>
                          <a:latin typeface="+mn-lt"/>
                          <a:cs typeface="Arial MT"/>
                        </a:rPr>
                        <a:t> </a:t>
                      </a:r>
                      <a:r>
                        <a:rPr sz="1600" spc="-114" dirty="0">
                          <a:solidFill>
                            <a:srgbClr val="1E1816"/>
                          </a:solidFill>
                          <a:latin typeface="+mn-lt"/>
                          <a:cs typeface="Arial MT"/>
                        </a:rPr>
                        <a:t>Form</a:t>
                      </a:r>
                      <a:r>
                        <a:rPr sz="1600" spc="20" dirty="0">
                          <a:solidFill>
                            <a:srgbClr val="1E1816"/>
                          </a:solidFill>
                          <a:latin typeface="+mn-lt"/>
                          <a:cs typeface="Arial MT"/>
                        </a:rPr>
                        <a:t> </a:t>
                      </a:r>
                      <a:r>
                        <a:rPr sz="1600" spc="-25" dirty="0">
                          <a:solidFill>
                            <a:srgbClr val="1E1816"/>
                          </a:solidFill>
                          <a:latin typeface="+mn-lt"/>
                          <a:cs typeface="Arial MT"/>
                        </a:rPr>
                        <a:t>1.</a:t>
                      </a:r>
                      <a:endParaRPr sz="1600" dirty="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23189">
                        <a:lnSpc>
                          <a:spcPct val="105900"/>
                        </a:lnSpc>
                        <a:spcBef>
                          <a:spcPts val="200"/>
                        </a:spcBef>
                      </a:pPr>
                      <a:r>
                        <a:rPr sz="1600" spc="-10" dirty="0">
                          <a:solidFill>
                            <a:srgbClr val="1E1816"/>
                          </a:solidFill>
                          <a:latin typeface="+mn-lt"/>
                          <a:cs typeface="Arial MT"/>
                        </a:rPr>
                        <a:t>Counting </a:t>
                      </a:r>
                      <a:r>
                        <a:rPr sz="1600" spc="-65" dirty="0">
                          <a:solidFill>
                            <a:srgbClr val="1E1816"/>
                          </a:solidFill>
                          <a:latin typeface="+mn-lt"/>
                          <a:cs typeface="Arial MT"/>
                        </a:rPr>
                        <a:t>starts</a:t>
                      </a:r>
                      <a:r>
                        <a:rPr sz="1600" spc="-20" dirty="0">
                          <a:solidFill>
                            <a:srgbClr val="1E1816"/>
                          </a:solidFill>
                          <a:latin typeface="+mn-lt"/>
                          <a:cs typeface="Arial MT"/>
                        </a:rPr>
                        <a:t> </a:t>
                      </a:r>
                      <a:r>
                        <a:rPr sz="1600" spc="-70" dirty="0">
                          <a:solidFill>
                            <a:srgbClr val="1E1816"/>
                          </a:solidFill>
                          <a:latin typeface="+mn-lt"/>
                          <a:cs typeface="Arial MT"/>
                        </a:rPr>
                        <a:t>after </a:t>
                      </a:r>
                      <a:r>
                        <a:rPr sz="1600" spc="-80" dirty="0">
                          <a:solidFill>
                            <a:srgbClr val="1E1816"/>
                          </a:solidFill>
                          <a:latin typeface="+mn-lt"/>
                          <a:cs typeface="Arial MT"/>
                        </a:rPr>
                        <a:t>receipt</a:t>
                      </a:r>
                      <a:r>
                        <a:rPr sz="1600" spc="45" dirty="0">
                          <a:solidFill>
                            <a:srgbClr val="1E1816"/>
                          </a:solidFill>
                          <a:latin typeface="+mn-lt"/>
                          <a:cs typeface="Arial MT"/>
                        </a:rPr>
                        <a:t> </a:t>
                      </a:r>
                      <a:r>
                        <a:rPr sz="1600" spc="-35" dirty="0">
                          <a:solidFill>
                            <a:srgbClr val="1E1816"/>
                          </a:solidFill>
                          <a:latin typeface="+mn-lt"/>
                          <a:cs typeface="Arial MT"/>
                        </a:rPr>
                        <a:t>of </a:t>
                      </a:r>
                      <a:r>
                        <a:rPr sz="1600" spc="-20" dirty="0">
                          <a:solidFill>
                            <a:srgbClr val="1E1816"/>
                          </a:solidFill>
                          <a:latin typeface="+mn-lt"/>
                          <a:cs typeface="Arial MT"/>
                        </a:rPr>
                        <a:t>this </a:t>
                      </a:r>
                      <a:r>
                        <a:rPr sz="1600" spc="-55" dirty="0">
                          <a:solidFill>
                            <a:srgbClr val="1E1816"/>
                          </a:solidFill>
                          <a:latin typeface="+mn-lt"/>
                          <a:cs typeface="Arial MT"/>
                        </a:rPr>
                        <a:t>document</a:t>
                      </a:r>
                      <a:endParaRPr sz="160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pPr>
                      <a:r>
                        <a:rPr sz="1600" spc="-114" dirty="0">
                          <a:solidFill>
                            <a:srgbClr val="1E1816"/>
                          </a:solidFill>
                          <a:latin typeface="+mn-lt"/>
                          <a:cs typeface="Arial MT"/>
                        </a:rPr>
                        <a:t>Day</a:t>
                      </a:r>
                      <a:r>
                        <a:rPr sz="1600" spc="-5" dirty="0">
                          <a:solidFill>
                            <a:srgbClr val="1E1816"/>
                          </a:solidFill>
                          <a:latin typeface="+mn-lt"/>
                          <a:cs typeface="Arial MT"/>
                        </a:rPr>
                        <a:t> </a:t>
                      </a:r>
                      <a:r>
                        <a:rPr sz="1600" spc="-50" dirty="0">
                          <a:solidFill>
                            <a:srgbClr val="1E1816"/>
                          </a:solidFill>
                          <a:latin typeface="+mn-lt"/>
                          <a:cs typeface="Arial MT"/>
                        </a:rPr>
                        <a:t>1</a:t>
                      </a:r>
                      <a:endParaRPr sz="1600" dirty="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50668">
                <a:tc>
                  <a:txBody>
                    <a:bodyPr/>
                    <a:lstStyle/>
                    <a:p>
                      <a:pPr marL="67945">
                        <a:lnSpc>
                          <a:spcPct val="100000"/>
                        </a:lnSpc>
                        <a:spcBef>
                          <a:spcPts val="290"/>
                        </a:spcBef>
                      </a:pPr>
                      <a:r>
                        <a:rPr sz="1600" spc="-25" dirty="0">
                          <a:latin typeface="+mn-lt"/>
                          <a:cs typeface="Arial MT"/>
                        </a:rPr>
                        <a:t>2.</a:t>
                      </a:r>
                      <a:endParaRPr sz="160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2865" algn="just">
                        <a:lnSpc>
                          <a:spcPct val="105900"/>
                        </a:lnSpc>
                        <a:spcBef>
                          <a:spcPts val="215"/>
                        </a:spcBef>
                      </a:pPr>
                      <a:r>
                        <a:rPr sz="1600" spc="-30" dirty="0">
                          <a:solidFill>
                            <a:srgbClr val="1E1816"/>
                          </a:solidFill>
                          <a:latin typeface="+mn-lt"/>
                          <a:cs typeface="Arial MT"/>
                        </a:rPr>
                        <a:t>Panel</a:t>
                      </a:r>
                      <a:r>
                        <a:rPr sz="1600" spc="5" dirty="0">
                          <a:solidFill>
                            <a:srgbClr val="1E1816"/>
                          </a:solidFill>
                          <a:latin typeface="+mn-lt"/>
                          <a:cs typeface="Arial MT"/>
                        </a:rPr>
                        <a:t> </a:t>
                      </a:r>
                      <a:r>
                        <a:rPr sz="1600" dirty="0">
                          <a:solidFill>
                            <a:srgbClr val="1E1816"/>
                          </a:solidFill>
                          <a:latin typeface="+mn-lt"/>
                          <a:cs typeface="Arial MT"/>
                        </a:rPr>
                        <a:t>of</a:t>
                      </a:r>
                      <a:r>
                        <a:rPr sz="1600" spc="10" dirty="0">
                          <a:solidFill>
                            <a:srgbClr val="1E1816"/>
                          </a:solidFill>
                          <a:latin typeface="+mn-lt"/>
                          <a:cs typeface="Arial MT"/>
                        </a:rPr>
                        <a:t> </a:t>
                      </a:r>
                      <a:r>
                        <a:rPr sz="1600" spc="-10" dirty="0">
                          <a:solidFill>
                            <a:srgbClr val="1E1816"/>
                          </a:solidFill>
                          <a:latin typeface="+mn-lt"/>
                          <a:cs typeface="Arial MT"/>
                        </a:rPr>
                        <a:t>three</a:t>
                      </a:r>
                      <a:r>
                        <a:rPr sz="1600" spc="10" dirty="0">
                          <a:solidFill>
                            <a:srgbClr val="1E1816"/>
                          </a:solidFill>
                          <a:latin typeface="+mn-lt"/>
                          <a:cs typeface="Arial MT"/>
                        </a:rPr>
                        <a:t> </a:t>
                      </a:r>
                      <a:r>
                        <a:rPr sz="1600" spc="-60" dirty="0">
                          <a:solidFill>
                            <a:srgbClr val="1E1816"/>
                          </a:solidFill>
                          <a:latin typeface="+mn-lt"/>
                          <a:cs typeface="Arial MT"/>
                        </a:rPr>
                        <a:t>Reviewers</a:t>
                      </a:r>
                      <a:r>
                        <a:rPr sz="1600" spc="10" dirty="0">
                          <a:solidFill>
                            <a:srgbClr val="1E1816"/>
                          </a:solidFill>
                          <a:latin typeface="+mn-lt"/>
                          <a:cs typeface="Arial MT"/>
                        </a:rPr>
                        <a:t> </a:t>
                      </a:r>
                      <a:r>
                        <a:rPr sz="1600" dirty="0">
                          <a:solidFill>
                            <a:srgbClr val="1E1816"/>
                          </a:solidFill>
                          <a:latin typeface="+mn-lt"/>
                          <a:cs typeface="Arial MT"/>
                        </a:rPr>
                        <a:t>is</a:t>
                      </a:r>
                      <a:r>
                        <a:rPr sz="1600" spc="15" dirty="0">
                          <a:solidFill>
                            <a:srgbClr val="1E1816"/>
                          </a:solidFill>
                          <a:latin typeface="+mn-lt"/>
                          <a:cs typeface="Arial MT"/>
                        </a:rPr>
                        <a:t> </a:t>
                      </a:r>
                      <a:r>
                        <a:rPr sz="1600" dirty="0">
                          <a:solidFill>
                            <a:srgbClr val="1E1816"/>
                          </a:solidFill>
                          <a:latin typeface="+mn-lt"/>
                          <a:cs typeface="Arial MT"/>
                        </a:rPr>
                        <a:t>sent</a:t>
                      </a:r>
                      <a:r>
                        <a:rPr sz="1600" spc="10" dirty="0">
                          <a:solidFill>
                            <a:srgbClr val="1E1816"/>
                          </a:solidFill>
                          <a:latin typeface="+mn-lt"/>
                          <a:cs typeface="Arial MT"/>
                        </a:rPr>
                        <a:t> </a:t>
                      </a:r>
                      <a:r>
                        <a:rPr sz="1600" dirty="0">
                          <a:solidFill>
                            <a:srgbClr val="1E1816"/>
                          </a:solidFill>
                          <a:latin typeface="+mn-lt"/>
                          <a:cs typeface="Arial MT"/>
                        </a:rPr>
                        <a:t>to</a:t>
                      </a:r>
                      <a:r>
                        <a:rPr sz="1600" spc="10" dirty="0">
                          <a:solidFill>
                            <a:srgbClr val="1E1816"/>
                          </a:solidFill>
                          <a:latin typeface="+mn-lt"/>
                          <a:cs typeface="Arial MT"/>
                        </a:rPr>
                        <a:t> </a:t>
                      </a:r>
                      <a:r>
                        <a:rPr sz="1600" dirty="0">
                          <a:solidFill>
                            <a:srgbClr val="1E1816"/>
                          </a:solidFill>
                          <a:latin typeface="+mn-lt"/>
                          <a:cs typeface="Arial MT"/>
                        </a:rPr>
                        <a:t>PU,</a:t>
                      </a:r>
                      <a:r>
                        <a:rPr sz="1600" spc="10" dirty="0">
                          <a:solidFill>
                            <a:srgbClr val="1E1816"/>
                          </a:solidFill>
                          <a:latin typeface="+mn-lt"/>
                          <a:cs typeface="Arial MT"/>
                        </a:rPr>
                        <a:t> </a:t>
                      </a:r>
                      <a:r>
                        <a:rPr sz="1600" spc="-10" dirty="0">
                          <a:solidFill>
                            <a:srgbClr val="1E1816"/>
                          </a:solidFill>
                          <a:latin typeface="+mn-lt"/>
                          <a:cs typeface="Arial MT"/>
                        </a:rPr>
                        <a:t>along</a:t>
                      </a:r>
                      <a:r>
                        <a:rPr sz="1600" spc="45" dirty="0">
                          <a:solidFill>
                            <a:srgbClr val="1E1816"/>
                          </a:solidFill>
                          <a:latin typeface="+mn-lt"/>
                          <a:cs typeface="Arial MT"/>
                        </a:rPr>
                        <a:t> </a:t>
                      </a:r>
                      <a:r>
                        <a:rPr sz="1600" spc="-30" dirty="0">
                          <a:solidFill>
                            <a:srgbClr val="1E1816"/>
                          </a:solidFill>
                          <a:latin typeface="+mn-lt"/>
                          <a:cs typeface="Arial MT"/>
                        </a:rPr>
                        <a:t>with </a:t>
                      </a:r>
                      <a:r>
                        <a:rPr sz="1600" spc="-65" dirty="0">
                          <a:solidFill>
                            <a:srgbClr val="1E1816"/>
                          </a:solidFill>
                          <a:latin typeface="+mn-lt"/>
                          <a:cs typeface="Arial MT"/>
                        </a:rPr>
                        <a:t>Notification</a:t>
                      </a:r>
                      <a:r>
                        <a:rPr sz="1600" spc="-10" dirty="0">
                          <a:solidFill>
                            <a:srgbClr val="1E1816"/>
                          </a:solidFill>
                          <a:latin typeface="+mn-lt"/>
                          <a:cs typeface="Arial MT"/>
                        </a:rPr>
                        <a:t> </a:t>
                      </a:r>
                      <a:r>
                        <a:rPr sz="1600" spc="-30" dirty="0">
                          <a:solidFill>
                            <a:srgbClr val="1E1816"/>
                          </a:solidFill>
                          <a:latin typeface="+mn-lt"/>
                          <a:cs typeface="Arial MT"/>
                        </a:rPr>
                        <a:t>of</a:t>
                      </a:r>
                      <a:r>
                        <a:rPr sz="1600" dirty="0">
                          <a:solidFill>
                            <a:srgbClr val="1E1816"/>
                          </a:solidFill>
                          <a:latin typeface="+mn-lt"/>
                          <a:cs typeface="Arial MT"/>
                        </a:rPr>
                        <a:t> </a:t>
                      </a:r>
                      <a:r>
                        <a:rPr sz="1600" spc="-95" dirty="0">
                          <a:solidFill>
                            <a:srgbClr val="1E1816"/>
                          </a:solidFill>
                          <a:latin typeface="+mn-lt"/>
                          <a:cs typeface="Arial MT"/>
                        </a:rPr>
                        <a:t>Peer</a:t>
                      </a:r>
                      <a:r>
                        <a:rPr sz="1600" spc="20" dirty="0">
                          <a:solidFill>
                            <a:srgbClr val="1E1816"/>
                          </a:solidFill>
                          <a:latin typeface="+mn-lt"/>
                          <a:cs typeface="Arial MT"/>
                        </a:rPr>
                        <a:t> </a:t>
                      </a:r>
                      <a:r>
                        <a:rPr sz="1600" spc="-100" dirty="0">
                          <a:solidFill>
                            <a:srgbClr val="1E1816"/>
                          </a:solidFill>
                          <a:latin typeface="+mn-lt"/>
                          <a:cs typeface="Arial MT"/>
                        </a:rPr>
                        <a:t>Review</a:t>
                      </a:r>
                      <a:r>
                        <a:rPr sz="1600" spc="25" dirty="0">
                          <a:solidFill>
                            <a:srgbClr val="1E1816"/>
                          </a:solidFill>
                          <a:latin typeface="+mn-lt"/>
                          <a:cs typeface="Arial MT"/>
                        </a:rPr>
                        <a:t> </a:t>
                      </a:r>
                      <a:r>
                        <a:rPr sz="1600" spc="-60" dirty="0">
                          <a:solidFill>
                            <a:srgbClr val="1E1816"/>
                          </a:solidFill>
                          <a:latin typeface="+mn-lt"/>
                          <a:cs typeface="Arial MT"/>
                        </a:rPr>
                        <a:t>fees</a:t>
                      </a:r>
                      <a:r>
                        <a:rPr sz="1600" spc="35" dirty="0">
                          <a:solidFill>
                            <a:srgbClr val="1E1816"/>
                          </a:solidFill>
                          <a:latin typeface="+mn-lt"/>
                          <a:cs typeface="Arial MT"/>
                        </a:rPr>
                        <a:t> </a:t>
                      </a:r>
                      <a:r>
                        <a:rPr sz="1600" spc="-60" dirty="0">
                          <a:solidFill>
                            <a:srgbClr val="1E1816"/>
                          </a:solidFill>
                          <a:latin typeface="+mn-lt"/>
                          <a:cs typeface="Arial MT"/>
                        </a:rPr>
                        <a:t>(</a:t>
                      </a:r>
                      <a:r>
                        <a:rPr sz="1600" i="1" spc="-60" dirty="0">
                          <a:solidFill>
                            <a:srgbClr val="1E1816"/>
                          </a:solidFill>
                          <a:latin typeface="+mn-lt"/>
                          <a:cs typeface="Arial"/>
                        </a:rPr>
                        <a:t>refer</a:t>
                      </a:r>
                      <a:r>
                        <a:rPr sz="1600" i="1" spc="5" dirty="0">
                          <a:solidFill>
                            <a:srgbClr val="1E1816"/>
                          </a:solidFill>
                          <a:latin typeface="+mn-lt"/>
                          <a:cs typeface="Arial"/>
                        </a:rPr>
                        <a:t> </a:t>
                      </a:r>
                      <a:r>
                        <a:rPr sz="1600" i="1" spc="-35" dirty="0">
                          <a:solidFill>
                            <a:srgbClr val="1E1816"/>
                          </a:solidFill>
                          <a:latin typeface="+mn-lt"/>
                          <a:cs typeface="Arial"/>
                        </a:rPr>
                        <a:t>to</a:t>
                      </a:r>
                      <a:r>
                        <a:rPr sz="1600" i="1" spc="-5" dirty="0">
                          <a:solidFill>
                            <a:srgbClr val="1E1816"/>
                          </a:solidFill>
                          <a:latin typeface="+mn-lt"/>
                          <a:cs typeface="Arial"/>
                        </a:rPr>
                        <a:t> </a:t>
                      </a:r>
                      <a:r>
                        <a:rPr sz="1600" i="1" spc="-80" dirty="0">
                          <a:solidFill>
                            <a:srgbClr val="1E1816"/>
                          </a:solidFill>
                          <a:latin typeface="+mn-lt"/>
                          <a:cs typeface="Arial"/>
                        </a:rPr>
                        <a:t>clause</a:t>
                      </a:r>
                      <a:r>
                        <a:rPr sz="1600" i="1" spc="5" dirty="0">
                          <a:solidFill>
                            <a:srgbClr val="1E1816"/>
                          </a:solidFill>
                          <a:latin typeface="+mn-lt"/>
                          <a:cs typeface="Arial"/>
                        </a:rPr>
                        <a:t> </a:t>
                      </a:r>
                      <a:r>
                        <a:rPr sz="1600" i="1" spc="-60" dirty="0">
                          <a:solidFill>
                            <a:srgbClr val="1E1816"/>
                          </a:solidFill>
                          <a:latin typeface="+mn-lt"/>
                          <a:cs typeface="Arial"/>
                        </a:rPr>
                        <a:t>6(4)</a:t>
                      </a:r>
                      <a:r>
                        <a:rPr sz="1600" i="1" spc="5" dirty="0">
                          <a:solidFill>
                            <a:srgbClr val="1E1816"/>
                          </a:solidFill>
                          <a:latin typeface="+mn-lt"/>
                          <a:cs typeface="Arial"/>
                        </a:rPr>
                        <a:t> </a:t>
                      </a:r>
                      <a:r>
                        <a:rPr sz="1600" i="1" spc="-25" dirty="0">
                          <a:solidFill>
                            <a:srgbClr val="1E1816"/>
                          </a:solidFill>
                          <a:latin typeface="+mn-lt"/>
                          <a:cs typeface="Arial"/>
                        </a:rPr>
                        <a:t>of </a:t>
                      </a:r>
                      <a:r>
                        <a:rPr sz="1600" i="1" spc="-85" dirty="0">
                          <a:solidFill>
                            <a:srgbClr val="1E1816"/>
                          </a:solidFill>
                          <a:latin typeface="+mn-lt"/>
                          <a:cs typeface="Arial"/>
                        </a:rPr>
                        <a:t>the</a:t>
                      </a:r>
                      <a:r>
                        <a:rPr sz="1600" i="1" dirty="0">
                          <a:solidFill>
                            <a:srgbClr val="1E1816"/>
                          </a:solidFill>
                          <a:latin typeface="+mn-lt"/>
                          <a:cs typeface="Arial"/>
                        </a:rPr>
                        <a:t> </a:t>
                      </a:r>
                      <a:r>
                        <a:rPr sz="1600" i="1" spc="-100" dirty="0">
                          <a:solidFill>
                            <a:srgbClr val="1E1816"/>
                          </a:solidFill>
                          <a:latin typeface="+mn-lt"/>
                          <a:cs typeface="Arial"/>
                        </a:rPr>
                        <a:t>Peer</a:t>
                      </a:r>
                      <a:r>
                        <a:rPr sz="1600" i="1" dirty="0">
                          <a:solidFill>
                            <a:srgbClr val="1E1816"/>
                          </a:solidFill>
                          <a:latin typeface="+mn-lt"/>
                          <a:cs typeface="Arial"/>
                        </a:rPr>
                        <a:t> </a:t>
                      </a:r>
                      <a:r>
                        <a:rPr sz="1600" i="1" spc="-100" dirty="0">
                          <a:solidFill>
                            <a:srgbClr val="1E1816"/>
                          </a:solidFill>
                          <a:latin typeface="+mn-lt"/>
                          <a:cs typeface="Arial"/>
                        </a:rPr>
                        <a:t>Review</a:t>
                      </a:r>
                      <a:r>
                        <a:rPr sz="1600" i="1" spc="-15" dirty="0">
                          <a:solidFill>
                            <a:srgbClr val="1E1816"/>
                          </a:solidFill>
                          <a:latin typeface="+mn-lt"/>
                          <a:cs typeface="Arial"/>
                        </a:rPr>
                        <a:t> </a:t>
                      </a:r>
                      <a:r>
                        <a:rPr sz="1600" i="1" spc="-85" dirty="0">
                          <a:solidFill>
                            <a:srgbClr val="1E1816"/>
                          </a:solidFill>
                          <a:latin typeface="+mn-lt"/>
                          <a:cs typeface="Arial"/>
                        </a:rPr>
                        <a:t>Guidelines</a:t>
                      </a:r>
                      <a:r>
                        <a:rPr sz="1600" i="1" dirty="0">
                          <a:solidFill>
                            <a:srgbClr val="1E1816"/>
                          </a:solidFill>
                          <a:latin typeface="+mn-lt"/>
                          <a:cs typeface="Arial"/>
                        </a:rPr>
                        <a:t> </a:t>
                      </a:r>
                      <a:r>
                        <a:rPr sz="1600" i="1" spc="-10" dirty="0">
                          <a:solidFill>
                            <a:srgbClr val="1E1816"/>
                          </a:solidFill>
                          <a:latin typeface="+mn-lt"/>
                          <a:cs typeface="Arial"/>
                        </a:rPr>
                        <a:t>2022)</a:t>
                      </a:r>
                      <a:r>
                        <a:rPr sz="1600" i="1" spc="-10" dirty="0">
                          <a:latin typeface="+mn-lt"/>
                          <a:cs typeface="Arial"/>
                        </a:rPr>
                        <a:t>.</a:t>
                      </a:r>
                      <a:endParaRPr sz="1600" dirty="0">
                        <a:latin typeface="+mn-lt"/>
                        <a:cs typeface="Arial"/>
                      </a:endParaRPr>
                    </a:p>
                  </a:txBody>
                  <a:tcPr marL="0" marR="0" marT="1751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079" algn="just">
                        <a:lnSpc>
                          <a:spcPct val="105900"/>
                        </a:lnSpc>
                        <a:spcBef>
                          <a:spcPts val="215"/>
                        </a:spcBef>
                      </a:pPr>
                      <a:r>
                        <a:rPr sz="1600" spc="-85" dirty="0">
                          <a:latin typeface="+mn-lt"/>
                          <a:cs typeface="Arial MT"/>
                        </a:rPr>
                        <a:t>Within</a:t>
                      </a:r>
                      <a:r>
                        <a:rPr sz="1600" spc="25" dirty="0">
                          <a:latin typeface="+mn-lt"/>
                          <a:cs typeface="Arial MT"/>
                        </a:rPr>
                        <a:t> </a:t>
                      </a:r>
                      <a:r>
                        <a:rPr sz="1600" spc="-125" dirty="0">
                          <a:latin typeface="+mn-lt"/>
                          <a:cs typeface="Arial MT"/>
                        </a:rPr>
                        <a:t>3</a:t>
                      </a:r>
                      <a:r>
                        <a:rPr sz="1600" spc="-70" dirty="0">
                          <a:latin typeface="+mn-lt"/>
                          <a:cs typeface="Arial MT"/>
                        </a:rPr>
                        <a:t> working </a:t>
                      </a:r>
                      <a:r>
                        <a:rPr sz="1600" spc="-20" dirty="0">
                          <a:latin typeface="+mn-lt"/>
                          <a:cs typeface="Arial MT"/>
                        </a:rPr>
                        <a:t>days</a:t>
                      </a:r>
                      <a:endParaRPr sz="1600">
                        <a:latin typeface="+mn-lt"/>
                        <a:cs typeface="Arial MT"/>
                      </a:endParaRPr>
                    </a:p>
                  </a:txBody>
                  <a:tcPr marL="0" marR="0" marT="1751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90"/>
                        </a:spcBef>
                      </a:pPr>
                      <a:r>
                        <a:rPr sz="1600" spc="-114" dirty="0">
                          <a:latin typeface="+mn-lt"/>
                          <a:cs typeface="Arial MT"/>
                        </a:rPr>
                        <a:t>Day</a:t>
                      </a:r>
                      <a:r>
                        <a:rPr sz="1600" spc="5" dirty="0">
                          <a:latin typeface="+mn-lt"/>
                          <a:cs typeface="Arial MT"/>
                        </a:rPr>
                        <a:t> </a:t>
                      </a:r>
                      <a:r>
                        <a:rPr sz="1600" spc="-50" dirty="0">
                          <a:latin typeface="+mn-lt"/>
                          <a:cs typeface="Arial MT"/>
                        </a:rPr>
                        <a:t>4</a:t>
                      </a:r>
                      <a:endParaRPr sz="160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50391">
                <a:tc>
                  <a:txBody>
                    <a:bodyPr/>
                    <a:lstStyle/>
                    <a:p>
                      <a:pPr marL="67945">
                        <a:lnSpc>
                          <a:spcPct val="100000"/>
                        </a:lnSpc>
                        <a:spcBef>
                          <a:spcPts val="280"/>
                        </a:spcBef>
                      </a:pPr>
                      <a:r>
                        <a:rPr sz="1600" spc="-25" dirty="0">
                          <a:latin typeface="+mn-lt"/>
                          <a:cs typeface="Arial MT"/>
                        </a:rPr>
                        <a:t>3.</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4769">
                        <a:lnSpc>
                          <a:spcPct val="105500"/>
                        </a:lnSpc>
                        <a:spcBef>
                          <a:spcPts val="204"/>
                        </a:spcBef>
                      </a:pPr>
                      <a:r>
                        <a:rPr sz="1600" spc="-125" dirty="0">
                          <a:solidFill>
                            <a:srgbClr val="1E1816"/>
                          </a:solidFill>
                          <a:latin typeface="+mn-lt"/>
                          <a:cs typeface="Arial MT"/>
                        </a:rPr>
                        <a:t>PU</a:t>
                      </a:r>
                      <a:r>
                        <a:rPr sz="1600" spc="50" dirty="0">
                          <a:solidFill>
                            <a:srgbClr val="1E1816"/>
                          </a:solidFill>
                          <a:latin typeface="+mn-lt"/>
                          <a:cs typeface="Arial MT"/>
                        </a:rPr>
                        <a:t> </a:t>
                      </a:r>
                      <a:r>
                        <a:rPr sz="1600" spc="-10" dirty="0">
                          <a:solidFill>
                            <a:srgbClr val="1E1816"/>
                          </a:solidFill>
                          <a:latin typeface="+mn-lt"/>
                          <a:cs typeface="Arial MT"/>
                        </a:rPr>
                        <a:t>to</a:t>
                      </a:r>
                      <a:r>
                        <a:rPr sz="1600" spc="-60" dirty="0">
                          <a:solidFill>
                            <a:srgbClr val="1E1816"/>
                          </a:solidFill>
                          <a:latin typeface="+mn-lt"/>
                          <a:cs typeface="Arial MT"/>
                        </a:rPr>
                        <a:t> </a:t>
                      </a:r>
                      <a:r>
                        <a:rPr sz="1600" spc="-65" dirty="0">
                          <a:solidFill>
                            <a:srgbClr val="1E1816"/>
                          </a:solidFill>
                          <a:latin typeface="+mn-lt"/>
                          <a:cs typeface="Arial MT"/>
                        </a:rPr>
                        <a:t>give</a:t>
                      </a:r>
                      <a:r>
                        <a:rPr sz="1600" spc="-10" dirty="0">
                          <a:solidFill>
                            <a:srgbClr val="1E1816"/>
                          </a:solidFill>
                          <a:latin typeface="+mn-lt"/>
                          <a:cs typeface="Arial MT"/>
                        </a:rPr>
                        <a:t> </a:t>
                      </a:r>
                      <a:r>
                        <a:rPr sz="1600" spc="-55" dirty="0">
                          <a:solidFill>
                            <a:srgbClr val="1E1816"/>
                          </a:solidFill>
                          <a:latin typeface="+mn-lt"/>
                          <a:cs typeface="Arial MT"/>
                        </a:rPr>
                        <a:t>the</a:t>
                      </a:r>
                      <a:r>
                        <a:rPr sz="1600" spc="-10" dirty="0">
                          <a:solidFill>
                            <a:srgbClr val="1E1816"/>
                          </a:solidFill>
                          <a:latin typeface="+mn-lt"/>
                          <a:cs typeface="Arial MT"/>
                        </a:rPr>
                        <a:t> </a:t>
                      </a:r>
                      <a:r>
                        <a:rPr sz="1600" spc="-70" dirty="0">
                          <a:solidFill>
                            <a:srgbClr val="1E1816"/>
                          </a:solidFill>
                          <a:latin typeface="+mn-lt"/>
                          <a:cs typeface="Arial MT"/>
                        </a:rPr>
                        <a:t>choice</a:t>
                      </a:r>
                      <a:r>
                        <a:rPr sz="1600" spc="-5" dirty="0">
                          <a:solidFill>
                            <a:srgbClr val="1E1816"/>
                          </a:solidFill>
                          <a:latin typeface="+mn-lt"/>
                          <a:cs typeface="Arial MT"/>
                        </a:rPr>
                        <a:t> </a:t>
                      </a:r>
                      <a:r>
                        <a:rPr sz="1600" spc="-10" dirty="0">
                          <a:solidFill>
                            <a:srgbClr val="1E1816"/>
                          </a:solidFill>
                          <a:latin typeface="+mn-lt"/>
                          <a:cs typeface="Arial MT"/>
                        </a:rPr>
                        <a:t>of </a:t>
                      </a:r>
                      <a:r>
                        <a:rPr sz="1600" spc="-55" dirty="0">
                          <a:solidFill>
                            <a:srgbClr val="1E1816"/>
                          </a:solidFill>
                          <a:latin typeface="+mn-lt"/>
                          <a:cs typeface="Arial MT"/>
                        </a:rPr>
                        <a:t>the</a:t>
                      </a:r>
                      <a:r>
                        <a:rPr sz="1600" spc="-10" dirty="0">
                          <a:solidFill>
                            <a:srgbClr val="1E1816"/>
                          </a:solidFill>
                          <a:latin typeface="+mn-lt"/>
                          <a:cs typeface="Arial MT"/>
                        </a:rPr>
                        <a:t> </a:t>
                      </a:r>
                      <a:r>
                        <a:rPr sz="1600" spc="-75" dirty="0">
                          <a:solidFill>
                            <a:srgbClr val="1E1816"/>
                          </a:solidFill>
                          <a:latin typeface="+mn-lt"/>
                          <a:cs typeface="Arial MT"/>
                        </a:rPr>
                        <a:t>Reviewer.</a:t>
                      </a:r>
                      <a:r>
                        <a:rPr sz="1600" spc="35" dirty="0">
                          <a:solidFill>
                            <a:srgbClr val="1E1816"/>
                          </a:solidFill>
                          <a:latin typeface="+mn-lt"/>
                          <a:cs typeface="Arial MT"/>
                        </a:rPr>
                        <a:t> </a:t>
                      </a:r>
                      <a:r>
                        <a:rPr sz="1600" spc="-50" dirty="0">
                          <a:solidFill>
                            <a:srgbClr val="1E1816"/>
                          </a:solidFill>
                          <a:latin typeface="+mn-lt"/>
                          <a:cs typeface="Arial MT"/>
                        </a:rPr>
                        <a:t>(</a:t>
                      </a:r>
                      <a:r>
                        <a:rPr sz="1600" i="1" spc="-50" dirty="0">
                          <a:solidFill>
                            <a:srgbClr val="1E1816"/>
                          </a:solidFill>
                          <a:latin typeface="+mn-lt"/>
                          <a:cs typeface="Arial"/>
                        </a:rPr>
                        <a:t>refer</a:t>
                      </a:r>
                      <a:r>
                        <a:rPr sz="1600" i="1" spc="-10" dirty="0">
                          <a:solidFill>
                            <a:srgbClr val="1E1816"/>
                          </a:solidFill>
                          <a:latin typeface="+mn-lt"/>
                          <a:cs typeface="Arial"/>
                        </a:rPr>
                        <a:t> to </a:t>
                      </a:r>
                      <a:r>
                        <a:rPr sz="1600" i="1" spc="-55" dirty="0">
                          <a:solidFill>
                            <a:srgbClr val="1E1816"/>
                          </a:solidFill>
                          <a:latin typeface="+mn-lt"/>
                          <a:cs typeface="Arial"/>
                        </a:rPr>
                        <a:t>clause </a:t>
                      </a:r>
                      <a:r>
                        <a:rPr sz="1600" i="1" spc="-80" dirty="0">
                          <a:solidFill>
                            <a:srgbClr val="1E1816"/>
                          </a:solidFill>
                          <a:latin typeface="+mn-lt"/>
                          <a:cs typeface="Arial"/>
                        </a:rPr>
                        <a:t>6(5)</a:t>
                      </a:r>
                      <a:r>
                        <a:rPr sz="1600" i="1" dirty="0">
                          <a:solidFill>
                            <a:srgbClr val="1E1816"/>
                          </a:solidFill>
                          <a:latin typeface="+mn-lt"/>
                          <a:cs typeface="Arial"/>
                        </a:rPr>
                        <a:t> </a:t>
                      </a:r>
                      <a:r>
                        <a:rPr sz="1600" i="1" spc="-80" dirty="0">
                          <a:solidFill>
                            <a:srgbClr val="1E1816"/>
                          </a:solidFill>
                          <a:latin typeface="+mn-lt"/>
                          <a:cs typeface="Arial"/>
                        </a:rPr>
                        <a:t>of</a:t>
                      </a:r>
                      <a:r>
                        <a:rPr sz="1600" i="1" spc="10" dirty="0">
                          <a:solidFill>
                            <a:srgbClr val="1E1816"/>
                          </a:solidFill>
                          <a:latin typeface="+mn-lt"/>
                          <a:cs typeface="Arial"/>
                        </a:rPr>
                        <a:t> </a:t>
                      </a:r>
                      <a:r>
                        <a:rPr sz="1600" i="1" spc="-90" dirty="0">
                          <a:solidFill>
                            <a:srgbClr val="1E1816"/>
                          </a:solidFill>
                          <a:latin typeface="+mn-lt"/>
                          <a:cs typeface="Arial"/>
                        </a:rPr>
                        <a:t>the</a:t>
                      </a:r>
                      <a:r>
                        <a:rPr sz="1600" i="1" spc="5" dirty="0">
                          <a:solidFill>
                            <a:srgbClr val="1E1816"/>
                          </a:solidFill>
                          <a:latin typeface="+mn-lt"/>
                          <a:cs typeface="Arial"/>
                        </a:rPr>
                        <a:t> </a:t>
                      </a:r>
                      <a:r>
                        <a:rPr sz="1600" i="1" spc="-100" dirty="0">
                          <a:solidFill>
                            <a:srgbClr val="1E1816"/>
                          </a:solidFill>
                          <a:latin typeface="+mn-lt"/>
                          <a:cs typeface="Arial"/>
                        </a:rPr>
                        <a:t>Peer</a:t>
                      </a:r>
                      <a:r>
                        <a:rPr sz="1600" i="1" spc="20" dirty="0">
                          <a:solidFill>
                            <a:srgbClr val="1E1816"/>
                          </a:solidFill>
                          <a:latin typeface="+mn-lt"/>
                          <a:cs typeface="Arial"/>
                        </a:rPr>
                        <a:t> </a:t>
                      </a:r>
                      <a:r>
                        <a:rPr sz="1600" i="1" spc="-110" dirty="0">
                          <a:solidFill>
                            <a:srgbClr val="1E1816"/>
                          </a:solidFill>
                          <a:latin typeface="+mn-lt"/>
                          <a:cs typeface="Arial"/>
                        </a:rPr>
                        <a:t>Review</a:t>
                      </a:r>
                      <a:r>
                        <a:rPr sz="1600" i="1" spc="5" dirty="0">
                          <a:solidFill>
                            <a:srgbClr val="1E1816"/>
                          </a:solidFill>
                          <a:latin typeface="+mn-lt"/>
                          <a:cs typeface="Arial"/>
                        </a:rPr>
                        <a:t> </a:t>
                      </a:r>
                      <a:r>
                        <a:rPr sz="1600" i="1" spc="-85" dirty="0">
                          <a:solidFill>
                            <a:srgbClr val="1E1816"/>
                          </a:solidFill>
                          <a:latin typeface="+mn-lt"/>
                          <a:cs typeface="Arial"/>
                        </a:rPr>
                        <a:t>Guidelines</a:t>
                      </a:r>
                      <a:r>
                        <a:rPr sz="1600" i="1" spc="10" dirty="0">
                          <a:solidFill>
                            <a:srgbClr val="1E1816"/>
                          </a:solidFill>
                          <a:latin typeface="+mn-lt"/>
                          <a:cs typeface="Arial"/>
                        </a:rPr>
                        <a:t> </a:t>
                      </a:r>
                      <a:r>
                        <a:rPr sz="1600" i="1" spc="-10" dirty="0">
                          <a:solidFill>
                            <a:srgbClr val="1E1816"/>
                          </a:solidFill>
                          <a:latin typeface="+mn-lt"/>
                          <a:cs typeface="Arial"/>
                        </a:rPr>
                        <a:t>2022)</a:t>
                      </a:r>
                      <a:r>
                        <a:rPr sz="1600" i="1" spc="-10" dirty="0">
                          <a:latin typeface="+mn-lt"/>
                          <a:cs typeface="Arial"/>
                        </a:rPr>
                        <a:t>.</a:t>
                      </a:r>
                      <a:endParaRPr sz="1600" dirty="0">
                        <a:latin typeface="+mn-lt"/>
                        <a:cs typeface="Arial"/>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715" algn="just">
                        <a:lnSpc>
                          <a:spcPct val="105900"/>
                        </a:lnSpc>
                        <a:spcBef>
                          <a:spcPts val="200"/>
                        </a:spcBef>
                      </a:pPr>
                      <a:r>
                        <a:rPr sz="1600" spc="-85" dirty="0">
                          <a:latin typeface="+mn-lt"/>
                          <a:cs typeface="Arial MT"/>
                        </a:rPr>
                        <a:t>Within</a:t>
                      </a:r>
                      <a:r>
                        <a:rPr sz="1600" spc="20" dirty="0">
                          <a:latin typeface="+mn-lt"/>
                          <a:cs typeface="Arial MT"/>
                        </a:rPr>
                        <a:t> </a:t>
                      </a:r>
                      <a:r>
                        <a:rPr sz="1600" spc="-125" dirty="0">
                          <a:latin typeface="+mn-lt"/>
                          <a:cs typeface="Arial MT"/>
                        </a:rPr>
                        <a:t>1</a:t>
                      </a:r>
                      <a:r>
                        <a:rPr sz="1600" spc="-70" dirty="0">
                          <a:latin typeface="+mn-lt"/>
                          <a:cs typeface="Arial MT"/>
                        </a:rPr>
                        <a:t> working </a:t>
                      </a:r>
                      <a:r>
                        <a:rPr sz="1600" spc="-25" dirty="0">
                          <a:latin typeface="+mn-lt"/>
                          <a:cs typeface="Arial MT"/>
                        </a:rPr>
                        <a:t>day</a:t>
                      </a:r>
                      <a:endParaRPr sz="160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80"/>
                        </a:spcBef>
                      </a:pPr>
                      <a:r>
                        <a:rPr sz="1600" spc="-114" dirty="0">
                          <a:latin typeface="+mn-lt"/>
                          <a:cs typeface="Arial MT"/>
                        </a:rPr>
                        <a:t>Day</a:t>
                      </a:r>
                      <a:r>
                        <a:rPr sz="1600" spc="5" dirty="0">
                          <a:latin typeface="+mn-lt"/>
                          <a:cs typeface="Arial MT"/>
                        </a:rPr>
                        <a:t> </a:t>
                      </a:r>
                      <a:r>
                        <a:rPr sz="1600" spc="-50" dirty="0">
                          <a:latin typeface="+mn-lt"/>
                          <a:cs typeface="Arial MT"/>
                        </a:rPr>
                        <a:t>5</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435543">
                <a:tc>
                  <a:txBody>
                    <a:bodyPr/>
                    <a:lstStyle/>
                    <a:p>
                      <a:pPr marL="67945">
                        <a:lnSpc>
                          <a:spcPct val="100000"/>
                        </a:lnSpc>
                        <a:spcBef>
                          <a:spcPts val="290"/>
                        </a:spcBef>
                      </a:pPr>
                      <a:r>
                        <a:rPr sz="1600" spc="-25" dirty="0">
                          <a:latin typeface="+mn-lt"/>
                          <a:cs typeface="Arial MT"/>
                        </a:rPr>
                        <a:t>4.</a:t>
                      </a:r>
                      <a:endParaRPr sz="1600" dirty="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4135" algn="just">
                        <a:lnSpc>
                          <a:spcPct val="105900"/>
                        </a:lnSpc>
                        <a:spcBef>
                          <a:spcPts val="215"/>
                        </a:spcBef>
                      </a:pPr>
                      <a:r>
                        <a:rPr sz="1600" spc="-90" dirty="0">
                          <a:solidFill>
                            <a:srgbClr val="1E1816"/>
                          </a:solidFill>
                          <a:latin typeface="+mn-lt"/>
                          <a:cs typeface="Arial MT"/>
                        </a:rPr>
                        <a:t>Reviewer</a:t>
                      </a:r>
                      <a:r>
                        <a:rPr sz="1600" spc="15" dirty="0">
                          <a:solidFill>
                            <a:srgbClr val="1E1816"/>
                          </a:solidFill>
                          <a:latin typeface="+mn-lt"/>
                          <a:cs typeface="Arial MT"/>
                        </a:rPr>
                        <a:t> </a:t>
                      </a:r>
                      <a:r>
                        <a:rPr sz="1600" dirty="0">
                          <a:solidFill>
                            <a:srgbClr val="1E1816"/>
                          </a:solidFill>
                          <a:latin typeface="+mn-lt"/>
                          <a:cs typeface="Arial MT"/>
                        </a:rPr>
                        <a:t>to</a:t>
                      </a:r>
                      <a:r>
                        <a:rPr sz="1600" spc="10" dirty="0">
                          <a:solidFill>
                            <a:srgbClr val="1E1816"/>
                          </a:solidFill>
                          <a:latin typeface="+mn-lt"/>
                          <a:cs typeface="Arial MT"/>
                        </a:rPr>
                        <a:t> </a:t>
                      </a:r>
                      <a:r>
                        <a:rPr sz="1600" spc="-70" dirty="0">
                          <a:solidFill>
                            <a:srgbClr val="1E1816"/>
                          </a:solidFill>
                          <a:latin typeface="+mn-lt"/>
                          <a:cs typeface="Arial MT"/>
                        </a:rPr>
                        <a:t>submit</a:t>
                      </a:r>
                      <a:r>
                        <a:rPr sz="1600" spc="30" dirty="0">
                          <a:solidFill>
                            <a:srgbClr val="1E1816"/>
                          </a:solidFill>
                          <a:latin typeface="+mn-lt"/>
                          <a:cs typeface="Arial MT"/>
                        </a:rPr>
                        <a:t> </a:t>
                      </a:r>
                      <a:r>
                        <a:rPr sz="1600" spc="-30" dirty="0">
                          <a:solidFill>
                            <a:srgbClr val="1E1816"/>
                          </a:solidFill>
                          <a:latin typeface="+mn-lt"/>
                          <a:cs typeface="Arial MT"/>
                        </a:rPr>
                        <a:t>his</a:t>
                      </a:r>
                      <a:r>
                        <a:rPr sz="1600" spc="20" dirty="0">
                          <a:solidFill>
                            <a:srgbClr val="1E1816"/>
                          </a:solidFill>
                          <a:latin typeface="+mn-lt"/>
                          <a:cs typeface="Arial MT"/>
                        </a:rPr>
                        <a:t> </a:t>
                      </a:r>
                      <a:r>
                        <a:rPr sz="1600" i="1" spc="-90" dirty="0">
                          <a:solidFill>
                            <a:srgbClr val="1E1816"/>
                          </a:solidFill>
                          <a:latin typeface="+mn-lt"/>
                          <a:cs typeface="Arial"/>
                        </a:rPr>
                        <a:t>Acceptance</a:t>
                      </a:r>
                      <a:r>
                        <a:rPr sz="1600" i="1" spc="15" dirty="0">
                          <a:solidFill>
                            <a:srgbClr val="1E1816"/>
                          </a:solidFill>
                          <a:latin typeface="+mn-lt"/>
                          <a:cs typeface="Arial"/>
                        </a:rPr>
                        <a:t> </a:t>
                      </a:r>
                      <a:r>
                        <a:rPr sz="1600" i="1" spc="-85" dirty="0">
                          <a:solidFill>
                            <a:srgbClr val="1E1816"/>
                          </a:solidFill>
                          <a:latin typeface="+mn-lt"/>
                          <a:cs typeface="Arial"/>
                        </a:rPr>
                        <a:t>cum</a:t>
                      </a:r>
                      <a:r>
                        <a:rPr sz="1600" i="1" spc="30" dirty="0">
                          <a:solidFill>
                            <a:srgbClr val="1E1816"/>
                          </a:solidFill>
                          <a:latin typeface="+mn-lt"/>
                          <a:cs typeface="Arial"/>
                        </a:rPr>
                        <a:t> </a:t>
                      </a:r>
                      <a:r>
                        <a:rPr sz="1600" i="1" spc="-70" dirty="0">
                          <a:solidFill>
                            <a:srgbClr val="1E1816"/>
                          </a:solidFill>
                          <a:latin typeface="+mn-lt"/>
                          <a:cs typeface="Arial"/>
                        </a:rPr>
                        <a:t>Declaration</a:t>
                      </a:r>
                      <a:r>
                        <a:rPr sz="1600" i="1" spc="15" dirty="0">
                          <a:solidFill>
                            <a:srgbClr val="1E1816"/>
                          </a:solidFill>
                          <a:latin typeface="+mn-lt"/>
                          <a:cs typeface="Arial"/>
                        </a:rPr>
                        <a:t> </a:t>
                      </a:r>
                      <a:r>
                        <a:rPr sz="1600" i="1" spc="-25" dirty="0">
                          <a:solidFill>
                            <a:srgbClr val="1E1816"/>
                          </a:solidFill>
                          <a:latin typeface="+mn-lt"/>
                          <a:cs typeface="Arial"/>
                        </a:rPr>
                        <a:t>of </a:t>
                      </a:r>
                      <a:r>
                        <a:rPr sz="1600" i="1" spc="-60" dirty="0">
                          <a:solidFill>
                            <a:srgbClr val="1E1816"/>
                          </a:solidFill>
                          <a:latin typeface="+mn-lt"/>
                          <a:cs typeface="Arial"/>
                        </a:rPr>
                        <a:t>Confidentiality</a:t>
                      </a:r>
                      <a:r>
                        <a:rPr sz="1600" i="1" spc="5" dirty="0">
                          <a:solidFill>
                            <a:srgbClr val="1E1816"/>
                          </a:solidFill>
                          <a:latin typeface="+mn-lt"/>
                          <a:cs typeface="Arial"/>
                        </a:rPr>
                        <a:t> </a:t>
                      </a:r>
                      <a:r>
                        <a:rPr sz="1600" dirty="0">
                          <a:solidFill>
                            <a:srgbClr val="1E1816"/>
                          </a:solidFill>
                          <a:latin typeface="+mn-lt"/>
                          <a:cs typeface="Arial MT"/>
                        </a:rPr>
                        <a:t>in </a:t>
                      </a:r>
                      <a:r>
                        <a:rPr sz="1600" spc="-65" dirty="0">
                          <a:solidFill>
                            <a:srgbClr val="1E1816"/>
                          </a:solidFill>
                          <a:latin typeface="+mn-lt"/>
                          <a:cs typeface="Arial MT"/>
                        </a:rPr>
                        <a:t>Form</a:t>
                      </a:r>
                      <a:r>
                        <a:rPr sz="1600" dirty="0">
                          <a:solidFill>
                            <a:srgbClr val="1E1816"/>
                          </a:solidFill>
                          <a:latin typeface="+mn-lt"/>
                          <a:cs typeface="Arial MT"/>
                        </a:rPr>
                        <a:t> 2 to</a:t>
                      </a:r>
                      <a:r>
                        <a:rPr sz="1600" spc="-10" dirty="0">
                          <a:solidFill>
                            <a:srgbClr val="1E1816"/>
                          </a:solidFill>
                          <a:latin typeface="+mn-lt"/>
                          <a:cs typeface="Arial MT"/>
                        </a:rPr>
                        <a:t> the</a:t>
                      </a:r>
                      <a:r>
                        <a:rPr sz="1600" dirty="0">
                          <a:solidFill>
                            <a:srgbClr val="1E1816"/>
                          </a:solidFill>
                          <a:latin typeface="+mn-lt"/>
                          <a:cs typeface="Arial MT"/>
                        </a:rPr>
                        <a:t> </a:t>
                      </a:r>
                      <a:r>
                        <a:rPr sz="1600" spc="-45" dirty="0">
                          <a:solidFill>
                            <a:srgbClr val="1E1816"/>
                          </a:solidFill>
                          <a:latin typeface="+mn-lt"/>
                          <a:cs typeface="Arial MT"/>
                        </a:rPr>
                        <a:t>PU.</a:t>
                      </a:r>
                      <a:r>
                        <a:rPr sz="1600" spc="-5" dirty="0">
                          <a:solidFill>
                            <a:srgbClr val="1E1816"/>
                          </a:solidFill>
                          <a:latin typeface="+mn-lt"/>
                          <a:cs typeface="Arial MT"/>
                        </a:rPr>
                        <a:t> </a:t>
                      </a:r>
                      <a:r>
                        <a:rPr sz="1600" spc="-50" dirty="0">
                          <a:solidFill>
                            <a:srgbClr val="1E1816"/>
                          </a:solidFill>
                          <a:latin typeface="+mn-lt"/>
                          <a:cs typeface="Arial MT"/>
                        </a:rPr>
                        <a:t>The</a:t>
                      </a:r>
                      <a:r>
                        <a:rPr sz="1600" dirty="0">
                          <a:solidFill>
                            <a:srgbClr val="1E1816"/>
                          </a:solidFill>
                          <a:latin typeface="+mn-lt"/>
                          <a:cs typeface="Arial MT"/>
                        </a:rPr>
                        <a:t> </a:t>
                      </a:r>
                      <a:r>
                        <a:rPr sz="1600" spc="-70" dirty="0">
                          <a:solidFill>
                            <a:srgbClr val="1E1816"/>
                          </a:solidFill>
                          <a:latin typeface="+mn-lt"/>
                          <a:cs typeface="Arial MT"/>
                        </a:rPr>
                        <a:t>Board</a:t>
                      </a:r>
                      <a:r>
                        <a:rPr sz="1600" spc="-5" dirty="0">
                          <a:solidFill>
                            <a:srgbClr val="1E1816"/>
                          </a:solidFill>
                          <a:latin typeface="+mn-lt"/>
                          <a:cs typeface="Arial MT"/>
                        </a:rPr>
                        <a:t> </a:t>
                      </a:r>
                      <a:r>
                        <a:rPr sz="1600" spc="-50" dirty="0">
                          <a:solidFill>
                            <a:srgbClr val="1E1816"/>
                          </a:solidFill>
                          <a:latin typeface="+mn-lt"/>
                          <a:cs typeface="Arial MT"/>
                        </a:rPr>
                        <a:t>would </a:t>
                      </a:r>
                      <a:r>
                        <a:rPr sz="1600" spc="-35" dirty="0">
                          <a:solidFill>
                            <a:srgbClr val="1E1816"/>
                          </a:solidFill>
                          <a:latin typeface="+mn-lt"/>
                          <a:cs typeface="Arial MT"/>
                        </a:rPr>
                        <a:t>also</a:t>
                      </a:r>
                      <a:r>
                        <a:rPr sz="1600" spc="-5" dirty="0">
                          <a:solidFill>
                            <a:srgbClr val="1E1816"/>
                          </a:solidFill>
                          <a:latin typeface="+mn-lt"/>
                          <a:cs typeface="Arial MT"/>
                        </a:rPr>
                        <a:t> </a:t>
                      </a:r>
                      <a:r>
                        <a:rPr sz="1600" spc="-65" dirty="0">
                          <a:solidFill>
                            <a:srgbClr val="1E1816"/>
                          </a:solidFill>
                          <a:latin typeface="+mn-lt"/>
                          <a:cs typeface="Arial MT"/>
                        </a:rPr>
                        <a:t>mark</a:t>
                      </a:r>
                      <a:r>
                        <a:rPr sz="1600" spc="-5" dirty="0">
                          <a:solidFill>
                            <a:srgbClr val="1E1816"/>
                          </a:solidFill>
                          <a:latin typeface="+mn-lt"/>
                          <a:cs typeface="Arial MT"/>
                        </a:rPr>
                        <a:t> </a:t>
                      </a:r>
                      <a:r>
                        <a:rPr sz="1600" dirty="0">
                          <a:solidFill>
                            <a:srgbClr val="1E1816"/>
                          </a:solidFill>
                          <a:latin typeface="+mn-lt"/>
                          <a:cs typeface="Arial MT"/>
                        </a:rPr>
                        <a:t>a</a:t>
                      </a:r>
                      <a:r>
                        <a:rPr sz="1600" spc="-5" dirty="0">
                          <a:solidFill>
                            <a:srgbClr val="1E1816"/>
                          </a:solidFill>
                          <a:latin typeface="+mn-lt"/>
                          <a:cs typeface="Arial MT"/>
                        </a:rPr>
                        <a:t> </a:t>
                      </a:r>
                      <a:r>
                        <a:rPr sz="1600" spc="-60" dirty="0">
                          <a:solidFill>
                            <a:srgbClr val="1E1816"/>
                          </a:solidFill>
                          <a:latin typeface="+mn-lt"/>
                          <a:cs typeface="Arial MT"/>
                        </a:rPr>
                        <a:t>copy</a:t>
                      </a:r>
                      <a:r>
                        <a:rPr sz="1600" spc="-5" dirty="0">
                          <a:solidFill>
                            <a:srgbClr val="1E1816"/>
                          </a:solidFill>
                          <a:latin typeface="+mn-lt"/>
                          <a:cs typeface="Arial MT"/>
                        </a:rPr>
                        <a:t> </a:t>
                      </a:r>
                      <a:r>
                        <a:rPr sz="1600" dirty="0">
                          <a:solidFill>
                            <a:srgbClr val="1E1816"/>
                          </a:solidFill>
                          <a:latin typeface="+mn-lt"/>
                          <a:cs typeface="Arial MT"/>
                        </a:rPr>
                        <a:t>of</a:t>
                      </a:r>
                      <a:r>
                        <a:rPr sz="1600" spc="-5" dirty="0">
                          <a:solidFill>
                            <a:srgbClr val="1E1816"/>
                          </a:solidFill>
                          <a:latin typeface="+mn-lt"/>
                          <a:cs typeface="Arial MT"/>
                        </a:rPr>
                        <a:t> </a:t>
                      </a:r>
                      <a:r>
                        <a:rPr sz="1600" spc="-20" dirty="0">
                          <a:solidFill>
                            <a:srgbClr val="1E1816"/>
                          </a:solidFill>
                          <a:latin typeface="+mn-lt"/>
                          <a:cs typeface="Arial MT"/>
                        </a:rPr>
                        <a:t>the</a:t>
                      </a:r>
                      <a:r>
                        <a:rPr sz="1600" spc="5" dirty="0">
                          <a:solidFill>
                            <a:srgbClr val="1E1816"/>
                          </a:solidFill>
                          <a:latin typeface="+mn-lt"/>
                          <a:cs typeface="Arial MT"/>
                        </a:rPr>
                        <a:t> </a:t>
                      </a:r>
                      <a:r>
                        <a:rPr sz="1600" spc="-85" dirty="0">
                          <a:solidFill>
                            <a:srgbClr val="1E1816"/>
                          </a:solidFill>
                          <a:latin typeface="+mn-lt"/>
                          <a:cs typeface="Arial MT"/>
                        </a:rPr>
                        <a:t>E-</a:t>
                      </a:r>
                      <a:r>
                        <a:rPr sz="1600" spc="-45" dirty="0">
                          <a:solidFill>
                            <a:srgbClr val="1E1816"/>
                          </a:solidFill>
                          <a:latin typeface="+mn-lt"/>
                          <a:cs typeface="Arial MT"/>
                        </a:rPr>
                        <a:t>mail/</a:t>
                      </a:r>
                      <a:r>
                        <a:rPr sz="1600" spc="-5" dirty="0">
                          <a:solidFill>
                            <a:srgbClr val="1E1816"/>
                          </a:solidFill>
                          <a:latin typeface="+mn-lt"/>
                          <a:cs typeface="Arial MT"/>
                        </a:rPr>
                        <a:t> </a:t>
                      </a:r>
                      <a:r>
                        <a:rPr sz="1600" spc="-30" dirty="0">
                          <a:solidFill>
                            <a:srgbClr val="1E1816"/>
                          </a:solidFill>
                          <a:latin typeface="+mn-lt"/>
                          <a:cs typeface="Arial MT"/>
                        </a:rPr>
                        <a:t>letter</a:t>
                      </a:r>
                      <a:r>
                        <a:rPr sz="1600" spc="-5" dirty="0">
                          <a:solidFill>
                            <a:srgbClr val="1E1816"/>
                          </a:solidFill>
                          <a:latin typeface="+mn-lt"/>
                          <a:cs typeface="Arial MT"/>
                        </a:rPr>
                        <a:t> </a:t>
                      </a:r>
                      <a:r>
                        <a:rPr sz="1600" dirty="0">
                          <a:solidFill>
                            <a:srgbClr val="1E1816"/>
                          </a:solidFill>
                          <a:latin typeface="+mn-lt"/>
                          <a:cs typeface="Arial MT"/>
                        </a:rPr>
                        <a:t>to</a:t>
                      </a:r>
                      <a:r>
                        <a:rPr sz="1600" spc="-5" dirty="0">
                          <a:solidFill>
                            <a:srgbClr val="1E1816"/>
                          </a:solidFill>
                          <a:latin typeface="+mn-lt"/>
                          <a:cs typeface="Arial MT"/>
                        </a:rPr>
                        <a:t> </a:t>
                      </a:r>
                      <a:r>
                        <a:rPr sz="1600" spc="-65" dirty="0">
                          <a:solidFill>
                            <a:srgbClr val="1E1816"/>
                          </a:solidFill>
                          <a:latin typeface="+mn-lt"/>
                          <a:cs typeface="Arial MT"/>
                        </a:rPr>
                        <a:t>Practice</a:t>
                      </a:r>
                      <a:r>
                        <a:rPr sz="1600" spc="5" dirty="0">
                          <a:solidFill>
                            <a:srgbClr val="1E1816"/>
                          </a:solidFill>
                          <a:latin typeface="+mn-lt"/>
                          <a:cs typeface="Arial MT"/>
                        </a:rPr>
                        <a:t> </a:t>
                      </a:r>
                      <a:r>
                        <a:rPr sz="1600" spc="-35" dirty="0">
                          <a:solidFill>
                            <a:srgbClr val="1E1816"/>
                          </a:solidFill>
                          <a:latin typeface="+mn-lt"/>
                          <a:cs typeface="Arial MT"/>
                        </a:rPr>
                        <a:t>Unit </a:t>
                      </a:r>
                      <a:r>
                        <a:rPr sz="1600" spc="-80" dirty="0">
                          <a:solidFill>
                            <a:srgbClr val="1E1816"/>
                          </a:solidFill>
                          <a:latin typeface="+mn-lt"/>
                          <a:cs typeface="Arial MT"/>
                        </a:rPr>
                        <a:t>confirming</a:t>
                      </a:r>
                      <a:r>
                        <a:rPr sz="1600" spc="15" dirty="0">
                          <a:solidFill>
                            <a:srgbClr val="1E1816"/>
                          </a:solidFill>
                          <a:latin typeface="+mn-lt"/>
                          <a:cs typeface="Arial MT"/>
                        </a:rPr>
                        <a:t> </a:t>
                      </a:r>
                      <a:r>
                        <a:rPr sz="1600" spc="-90" dirty="0">
                          <a:solidFill>
                            <a:srgbClr val="1E1816"/>
                          </a:solidFill>
                          <a:latin typeface="+mn-lt"/>
                          <a:cs typeface="Arial MT"/>
                        </a:rPr>
                        <a:t>the</a:t>
                      </a:r>
                      <a:r>
                        <a:rPr sz="1600" spc="10" dirty="0">
                          <a:solidFill>
                            <a:srgbClr val="1E1816"/>
                          </a:solidFill>
                          <a:latin typeface="+mn-lt"/>
                          <a:cs typeface="Arial MT"/>
                        </a:rPr>
                        <a:t> </a:t>
                      </a:r>
                      <a:r>
                        <a:rPr sz="1600" spc="-90" dirty="0">
                          <a:solidFill>
                            <a:srgbClr val="1E1816"/>
                          </a:solidFill>
                          <a:latin typeface="+mn-lt"/>
                          <a:cs typeface="Arial MT"/>
                        </a:rPr>
                        <a:t>appointment</a:t>
                      </a:r>
                      <a:r>
                        <a:rPr sz="1600" spc="5" dirty="0">
                          <a:solidFill>
                            <a:srgbClr val="1E1816"/>
                          </a:solidFill>
                          <a:latin typeface="+mn-lt"/>
                          <a:cs typeface="Arial MT"/>
                        </a:rPr>
                        <a:t> </a:t>
                      </a:r>
                      <a:r>
                        <a:rPr sz="1600" spc="-80" dirty="0">
                          <a:solidFill>
                            <a:srgbClr val="1E1816"/>
                          </a:solidFill>
                          <a:latin typeface="+mn-lt"/>
                          <a:cs typeface="Arial MT"/>
                        </a:rPr>
                        <a:t>of</a:t>
                      </a:r>
                      <a:r>
                        <a:rPr sz="1600" spc="20" dirty="0">
                          <a:solidFill>
                            <a:srgbClr val="1E1816"/>
                          </a:solidFill>
                          <a:latin typeface="+mn-lt"/>
                          <a:cs typeface="Arial MT"/>
                        </a:rPr>
                        <a:t> </a:t>
                      </a:r>
                      <a:r>
                        <a:rPr sz="1600" spc="-10" dirty="0">
                          <a:solidFill>
                            <a:srgbClr val="1E1816"/>
                          </a:solidFill>
                          <a:latin typeface="+mn-lt"/>
                          <a:cs typeface="Arial MT"/>
                        </a:rPr>
                        <a:t>reviewer.</a:t>
                      </a:r>
                      <a:endParaRPr sz="1600" dirty="0">
                        <a:latin typeface="+mn-lt"/>
                        <a:cs typeface="Arial MT"/>
                      </a:endParaRPr>
                    </a:p>
                    <a:p>
                      <a:pPr marL="66675" marR="62230" indent="34925" algn="just">
                        <a:lnSpc>
                          <a:spcPct val="98500"/>
                        </a:lnSpc>
                        <a:spcBef>
                          <a:spcPts val="195"/>
                        </a:spcBef>
                      </a:pPr>
                      <a:r>
                        <a:rPr sz="1600" dirty="0">
                          <a:solidFill>
                            <a:srgbClr val="1E1816"/>
                          </a:solidFill>
                          <a:latin typeface="+mn-lt"/>
                          <a:cs typeface="Arial MT"/>
                        </a:rPr>
                        <a:t>PU</a:t>
                      </a:r>
                      <a:r>
                        <a:rPr sz="1600" spc="100" dirty="0">
                          <a:solidFill>
                            <a:srgbClr val="1E1816"/>
                          </a:solidFill>
                          <a:latin typeface="+mn-lt"/>
                          <a:cs typeface="Arial MT"/>
                        </a:rPr>
                        <a:t> </a:t>
                      </a:r>
                      <a:r>
                        <a:rPr sz="1600" dirty="0">
                          <a:solidFill>
                            <a:srgbClr val="1E1816"/>
                          </a:solidFill>
                          <a:latin typeface="+mn-lt"/>
                          <a:cs typeface="Arial MT"/>
                        </a:rPr>
                        <a:t>is</a:t>
                      </a:r>
                      <a:r>
                        <a:rPr sz="1600" spc="105" dirty="0">
                          <a:solidFill>
                            <a:srgbClr val="1E1816"/>
                          </a:solidFill>
                          <a:latin typeface="+mn-lt"/>
                          <a:cs typeface="Arial MT"/>
                        </a:rPr>
                        <a:t> </a:t>
                      </a:r>
                      <a:r>
                        <a:rPr sz="1600" dirty="0">
                          <a:solidFill>
                            <a:srgbClr val="1E1816"/>
                          </a:solidFill>
                          <a:latin typeface="+mn-lt"/>
                          <a:cs typeface="Arial MT"/>
                        </a:rPr>
                        <a:t>also</a:t>
                      </a:r>
                      <a:r>
                        <a:rPr sz="1600" spc="105" dirty="0">
                          <a:solidFill>
                            <a:srgbClr val="1E1816"/>
                          </a:solidFill>
                          <a:latin typeface="+mn-lt"/>
                          <a:cs typeface="Arial MT"/>
                        </a:rPr>
                        <a:t> </a:t>
                      </a:r>
                      <a:r>
                        <a:rPr sz="1600" spc="-30" dirty="0">
                          <a:solidFill>
                            <a:srgbClr val="1E1816"/>
                          </a:solidFill>
                          <a:latin typeface="+mn-lt"/>
                          <a:cs typeface="Arial MT"/>
                        </a:rPr>
                        <a:t>informed</a:t>
                      </a:r>
                      <a:r>
                        <a:rPr sz="1600" spc="110" dirty="0">
                          <a:solidFill>
                            <a:srgbClr val="1E1816"/>
                          </a:solidFill>
                          <a:latin typeface="+mn-lt"/>
                          <a:cs typeface="Arial MT"/>
                        </a:rPr>
                        <a:t> </a:t>
                      </a:r>
                      <a:r>
                        <a:rPr sz="1600" dirty="0">
                          <a:solidFill>
                            <a:srgbClr val="1E1816"/>
                          </a:solidFill>
                          <a:latin typeface="+mn-lt"/>
                          <a:cs typeface="Arial MT"/>
                        </a:rPr>
                        <a:t>to</a:t>
                      </a:r>
                      <a:r>
                        <a:rPr sz="1600" spc="100" dirty="0">
                          <a:solidFill>
                            <a:srgbClr val="1E1816"/>
                          </a:solidFill>
                          <a:latin typeface="+mn-lt"/>
                          <a:cs typeface="Arial MT"/>
                        </a:rPr>
                        <a:t> </a:t>
                      </a:r>
                      <a:r>
                        <a:rPr sz="1600" dirty="0">
                          <a:solidFill>
                            <a:srgbClr val="1E1816"/>
                          </a:solidFill>
                          <a:latin typeface="+mn-lt"/>
                          <a:cs typeface="Arial MT"/>
                        </a:rPr>
                        <a:t>send</a:t>
                      </a:r>
                      <a:r>
                        <a:rPr sz="1600" spc="100" dirty="0">
                          <a:solidFill>
                            <a:srgbClr val="1E1816"/>
                          </a:solidFill>
                          <a:latin typeface="+mn-lt"/>
                          <a:cs typeface="Arial MT"/>
                        </a:rPr>
                        <a:t> </a:t>
                      </a:r>
                      <a:r>
                        <a:rPr sz="1600" dirty="0">
                          <a:solidFill>
                            <a:srgbClr val="1E1816"/>
                          </a:solidFill>
                          <a:latin typeface="+mn-lt"/>
                          <a:cs typeface="Arial MT"/>
                        </a:rPr>
                        <a:t>the</a:t>
                      </a:r>
                      <a:r>
                        <a:rPr sz="1600" spc="125" dirty="0">
                          <a:solidFill>
                            <a:srgbClr val="1E1816"/>
                          </a:solidFill>
                          <a:latin typeface="+mn-lt"/>
                          <a:cs typeface="Arial MT"/>
                        </a:rPr>
                        <a:t> </a:t>
                      </a:r>
                      <a:r>
                        <a:rPr sz="1600" spc="-45" dirty="0">
                          <a:solidFill>
                            <a:srgbClr val="1E1816"/>
                          </a:solidFill>
                          <a:latin typeface="+mn-lt"/>
                          <a:cs typeface="Arial MT"/>
                        </a:rPr>
                        <a:t>Application</a:t>
                      </a:r>
                      <a:r>
                        <a:rPr sz="1600" spc="100" dirty="0">
                          <a:solidFill>
                            <a:srgbClr val="1E1816"/>
                          </a:solidFill>
                          <a:latin typeface="+mn-lt"/>
                          <a:cs typeface="Arial MT"/>
                        </a:rPr>
                        <a:t> </a:t>
                      </a:r>
                      <a:r>
                        <a:rPr sz="1600" spc="-40" dirty="0">
                          <a:solidFill>
                            <a:srgbClr val="1E1816"/>
                          </a:solidFill>
                          <a:latin typeface="+mn-lt"/>
                          <a:cs typeface="Arial MT"/>
                        </a:rPr>
                        <a:t>cum </a:t>
                      </a:r>
                      <a:r>
                        <a:rPr sz="1600" spc="-90" dirty="0">
                          <a:solidFill>
                            <a:srgbClr val="1E1816"/>
                          </a:solidFill>
                          <a:latin typeface="+mn-lt"/>
                          <a:cs typeface="Arial MT"/>
                        </a:rPr>
                        <a:t>Questionnaire</a:t>
                      </a:r>
                      <a:r>
                        <a:rPr sz="1600" spc="15" dirty="0">
                          <a:solidFill>
                            <a:srgbClr val="1E1816"/>
                          </a:solidFill>
                          <a:latin typeface="+mn-lt"/>
                          <a:cs typeface="Arial MT"/>
                        </a:rPr>
                        <a:t> </a:t>
                      </a:r>
                      <a:r>
                        <a:rPr sz="1600" spc="-75" dirty="0">
                          <a:solidFill>
                            <a:srgbClr val="1E1816"/>
                          </a:solidFill>
                          <a:latin typeface="+mn-lt"/>
                          <a:cs typeface="Arial MT"/>
                        </a:rPr>
                        <a:t>(in</a:t>
                      </a:r>
                      <a:r>
                        <a:rPr sz="1600" spc="20" dirty="0">
                          <a:solidFill>
                            <a:srgbClr val="1E1816"/>
                          </a:solidFill>
                          <a:latin typeface="+mn-lt"/>
                          <a:cs typeface="Arial MT"/>
                        </a:rPr>
                        <a:t> </a:t>
                      </a:r>
                      <a:r>
                        <a:rPr sz="1600" spc="-120" dirty="0">
                          <a:solidFill>
                            <a:srgbClr val="1E1816"/>
                          </a:solidFill>
                          <a:latin typeface="+mn-lt"/>
                          <a:cs typeface="Arial MT"/>
                        </a:rPr>
                        <a:t>Form</a:t>
                      </a:r>
                      <a:r>
                        <a:rPr sz="1600" spc="45" dirty="0">
                          <a:solidFill>
                            <a:srgbClr val="1E1816"/>
                          </a:solidFill>
                          <a:latin typeface="+mn-lt"/>
                          <a:cs typeface="Arial MT"/>
                        </a:rPr>
                        <a:t> </a:t>
                      </a:r>
                      <a:r>
                        <a:rPr sz="1600" spc="-95" dirty="0">
                          <a:solidFill>
                            <a:srgbClr val="1E1816"/>
                          </a:solidFill>
                          <a:latin typeface="+mn-lt"/>
                          <a:cs typeface="Arial MT"/>
                        </a:rPr>
                        <a:t>1)</a:t>
                      </a:r>
                      <a:r>
                        <a:rPr sz="1600" spc="50" dirty="0">
                          <a:solidFill>
                            <a:srgbClr val="1E1816"/>
                          </a:solidFill>
                          <a:latin typeface="+mn-lt"/>
                          <a:cs typeface="Arial MT"/>
                        </a:rPr>
                        <a:t> </a:t>
                      </a:r>
                      <a:r>
                        <a:rPr sz="1600" spc="-90" dirty="0">
                          <a:solidFill>
                            <a:srgbClr val="1E1816"/>
                          </a:solidFill>
                          <a:latin typeface="+mn-lt"/>
                          <a:cs typeface="Arial MT"/>
                        </a:rPr>
                        <a:t>submitted</a:t>
                      </a:r>
                      <a:r>
                        <a:rPr sz="1600" spc="30" dirty="0">
                          <a:solidFill>
                            <a:srgbClr val="1E1816"/>
                          </a:solidFill>
                          <a:latin typeface="+mn-lt"/>
                          <a:cs typeface="Arial MT"/>
                        </a:rPr>
                        <a:t> </a:t>
                      </a:r>
                      <a:r>
                        <a:rPr sz="1600" spc="-140" dirty="0">
                          <a:solidFill>
                            <a:srgbClr val="1E1816"/>
                          </a:solidFill>
                          <a:latin typeface="+mn-lt"/>
                          <a:cs typeface="Arial MT"/>
                        </a:rPr>
                        <a:t>by</a:t>
                      </a:r>
                      <a:r>
                        <a:rPr sz="1600" spc="65" dirty="0">
                          <a:solidFill>
                            <a:srgbClr val="1E1816"/>
                          </a:solidFill>
                          <a:latin typeface="+mn-lt"/>
                          <a:cs typeface="Arial MT"/>
                        </a:rPr>
                        <a:t> </a:t>
                      </a:r>
                      <a:r>
                        <a:rPr sz="1600" spc="-30" dirty="0">
                          <a:solidFill>
                            <a:srgbClr val="1E1816"/>
                          </a:solidFill>
                          <a:latin typeface="+mn-lt"/>
                          <a:cs typeface="Arial MT"/>
                        </a:rPr>
                        <a:t>it</a:t>
                      </a:r>
                      <a:r>
                        <a:rPr sz="1600" spc="50" dirty="0">
                          <a:solidFill>
                            <a:srgbClr val="1E1816"/>
                          </a:solidFill>
                          <a:latin typeface="+mn-lt"/>
                          <a:cs typeface="Arial MT"/>
                        </a:rPr>
                        <a:t> </a:t>
                      </a:r>
                      <a:r>
                        <a:rPr sz="1600" spc="-90" dirty="0">
                          <a:solidFill>
                            <a:srgbClr val="1E1816"/>
                          </a:solidFill>
                          <a:latin typeface="+mn-lt"/>
                          <a:cs typeface="Arial MT"/>
                        </a:rPr>
                        <a:t>to</a:t>
                      </a:r>
                      <a:r>
                        <a:rPr sz="1600" spc="35" dirty="0">
                          <a:solidFill>
                            <a:srgbClr val="1E1816"/>
                          </a:solidFill>
                          <a:latin typeface="+mn-lt"/>
                          <a:cs typeface="Arial MT"/>
                        </a:rPr>
                        <a:t> </a:t>
                      </a:r>
                      <a:r>
                        <a:rPr sz="1600" spc="-95" dirty="0">
                          <a:solidFill>
                            <a:srgbClr val="1E1816"/>
                          </a:solidFill>
                          <a:latin typeface="+mn-lt"/>
                          <a:cs typeface="Arial MT"/>
                        </a:rPr>
                        <a:t>the</a:t>
                      </a:r>
                      <a:r>
                        <a:rPr sz="1600" spc="40" dirty="0">
                          <a:solidFill>
                            <a:srgbClr val="1E1816"/>
                          </a:solidFill>
                          <a:latin typeface="+mn-lt"/>
                          <a:cs typeface="Arial MT"/>
                        </a:rPr>
                        <a:t> </a:t>
                      </a:r>
                      <a:r>
                        <a:rPr sz="1600" spc="-105" dirty="0">
                          <a:solidFill>
                            <a:srgbClr val="1E1816"/>
                          </a:solidFill>
                          <a:latin typeface="+mn-lt"/>
                          <a:cs typeface="Arial MT"/>
                        </a:rPr>
                        <a:t>Board</a:t>
                      </a:r>
                      <a:r>
                        <a:rPr sz="1600" spc="50" dirty="0">
                          <a:solidFill>
                            <a:srgbClr val="1E1816"/>
                          </a:solidFill>
                          <a:latin typeface="+mn-lt"/>
                          <a:cs typeface="Arial MT"/>
                        </a:rPr>
                        <a:t> </a:t>
                      </a:r>
                      <a:r>
                        <a:rPr sz="1600" spc="-25" dirty="0">
                          <a:solidFill>
                            <a:srgbClr val="1E1816"/>
                          </a:solidFill>
                          <a:latin typeface="+mn-lt"/>
                          <a:cs typeface="Arial MT"/>
                        </a:rPr>
                        <a:t>to </a:t>
                      </a:r>
                      <a:r>
                        <a:rPr sz="1600" spc="-55" dirty="0">
                          <a:solidFill>
                            <a:srgbClr val="1E1816"/>
                          </a:solidFill>
                          <a:latin typeface="+mn-lt"/>
                          <a:cs typeface="Arial MT"/>
                        </a:rPr>
                        <a:t>the</a:t>
                      </a:r>
                      <a:r>
                        <a:rPr sz="1600" dirty="0">
                          <a:solidFill>
                            <a:srgbClr val="1E1816"/>
                          </a:solidFill>
                          <a:latin typeface="+mn-lt"/>
                          <a:cs typeface="Arial MT"/>
                        </a:rPr>
                        <a:t> </a:t>
                      </a:r>
                      <a:r>
                        <a:rPr sz="1600" spc="-95" dirty="0">
                          <a:solidFill>
                            <a:srgbClr val="1E1816"/>
                          </a:solidFill>
                          <a:latin typeface="+mn-lt"/>
                          <a:cs typeface="Arial MT"/>
                        </a:rPr>
                        <a:t>Reviewer</a:t>
                      </a:r>
                      <a:r>
                        <a:rPr sz="1600" spc="20" dirty="0">
                          <a:solidFill>
                            <a:srgbClr val="1E1816"/>
                          </a:solidFill>
                          <a:latin typeface="+mn-lt"/>
                          <a:cs typeface="Arial MT"/>
                        </a:rPr>
                        <a:t> </a:t>
                      </a:r>
                      <a:r>
                        <a:rPr sz="1600" spc="-85" dirty="0">
                          <a:solidFill>
                            <a:srgbClr val="1E1816"/>
                          </a:solidFill>
                          <a:latin typeface="+mn-lt"/>
                          <a:cs typeface="Arial MT"/>
                        </a:rPr>
                        <a:t>on</a:t>
                      </a:r>
                      <a:r>
                        <a:rPr sz="1600" spc="15" dirty="0">
                          <a:solidFill>
                            <a:srgbClr val="1E1816"/>
                          </a:solidFill>
                          <a:latin typeface="+mn-lt"/>
                          <a:cs typeface="Arial MT"/>
                        </a:rPr>
                        <a:t> </a:t>
                      </a:r>
                      <a:r>
                        <a:rPr sz="1600" spc="-70" dirty="0">
                          <a:solidFill>
                            <a:srgbClr val="1E1816"/>
                          </a:solidFill>
                          <a:latin typeface="+mn-lt"/>
                          <a:cs typeface="Arial MT"/>
                        </a:rPr>
                        <a:t>receipt</a:t>
                      </a:r>
                      <a:r>
                        <a:rPr sz="1600" spc="15" dirty="0">
                          <a:solidFill>
                            <a:srgbClr val="1E1816"/>
                          </a:solidFill>
                          <a:latin typeface="+mn-lt"/>
                          <a:cs typeface="Arial MT"/>
                        </a:rPr>
                        <a:t> </a:t>
                      </a:r>
                      <a:r>
                        <a:rPr sz="1600" spc="-30" dirty="0">
                          <a:solidFill>
                            <a:srgbClr val="1E1816"/>
                          </a:solidFill>
                          <a:latin typeface="+mn-lt"/>
                          <a:cs typeface="Arial MT"/>
                        </a:rPr>
                        <a:t>of</a:t>
                      </a:r>
                      <a:r>
                        <a:rPr sz="1600" spc="5" dirty="0">
                          <a:solidFill>
                            <a:srgbClr val="1E1816"/>
                          </a:solidFill>
                          <a:latin typeface="+mn-lt"/>
                          <a:cs typeface="Arial MT"/>
                        </a:rPr>
                        <a:t> </a:t>
                      </a:r>
                      <a:r>
                        <a:rPr sz="1600" spc="-75" dirty="0">
                          <a:solidFill>
                            <a:srgbClr val="1E1816"/>
                          </a:solidFill>
                          <a:latin typeface="+mn-lt"/>
                          <a:cs typeface="Arial MT"/>
                        </a:rPr>
                        <a:t>Declaration</a:t>
                      </a:r>
                      <a:r>
                        <a:rPr sz="1600" spc="5" dirty="0">
                          <a:solidFill>
                            <a:srgbClr val="1E1816"/>
                          </a:solidFill>
                          <a:latin typeface="+mn-lt"/>
                          <a:cs typeface="Arial MT"/>
                        </a:rPr>
                        <a:t> </a:t>
                      </a:r>
                      <a:r>
                        <a:rPr sz="1600" spc="-30" dirty="0">
                          <a:solidFill>
                            <a:srgbClr val="1E1816"/>
                          </a:solidFill>
                          <a:latin typeface="+mn-lt"/>
                          <a:cs typeface="Arial MT"/>
                        </a:rPr>
                        <a:t>of</a:t>
                      </a:r>
                      <a:r>
                        <a:rPr sz="1600" spc="5" dirty="0">
                          <a:solidFill>
                            <a:srgbClr val="1E1816"/>
                          </a:solidFill>
                          <a:latin typeface="+mn-lt"/>
                          <a:cs typeface="Arial MT"/>
                        </a:rPr>
                        <a:t> </a:t>
                      </a:r>
                      <a:r>
                        <a:rPr sz="1600" spc="-55" dirty="0">
                          <a:solidFill>
                            <a:srgbClr val="1E1816"/>
                          </a:solidFill>
                          <a:latin typeface="+mn-lt"/>
                          <a:cs typeface="Arial MT"/>
                        </a:rPr>
                        <a:t>confidentiality </a:t>
                      </a:r>
                      <a:r>
                        <a:rPr sz="1600" spc="-70" dirty="0">
                          <a:solidFill>
                            <a:srgbClr val="1E1816"/>
                          </a:solidFill>
                          <a:latin typeface="+mn-lt"/>
                          <a:cs typeface="Arial MT"/>
                        </a:rPr>
                        <a:t>in</a:t>
                      </a:r>
                      <a:r>
                        <a:rPr sz="1600" spc="-5" dirty="0">
                          <a:solidFill>
                            <a:srgbClr val="1E1816"/>
                          </a:solidFill>
                          <a:latin typeface="+mn-lt"/>
                          <a:cs typeface="Arial MT"/>
                        </a:rPr>
                        <a:t> </a:t>
                      </a:r>
                      <a:r>
                        <a:rPr sz="1600" spc="-114" dirty="0">
                          <a:solidFill>
                            <a:srgbClr val="1E1816"/>
                          </a:solidFill>
                          <a:latin typeface="+mn-lt"/>
                          <a:cs typeface="Arial MT"/>
                        </a:rPr>
                        <a:t>Form</a:t>
                      </a:r>
                      <a:r>
                        <a:rPr sz="1600" dirty="0">
                          <a:solidFill>
                            <a:srgbClr val="1E1816"/>
                          </a:solidFill>
                          <a:latin typeface="+mn-lt"/>
                          <a:cs typeface="Arial MT"/>
                        </a:rPr>
                        <a:t> </a:t>
                      </a:r>
                      <a:r>
                        <a:rPr sz="1600" spc="-120" dirty="0">
                          <a:solidFill>
                            <a:srgbClr val="1E1816"/>
                          </a:solidFill>
                          <a:latin typeface="+mn-lt"/>
                          <a:cs typeface="Arial MT"/>
                        </a:rPr>
                        <a:t>2</a:t>
                      </a:r>
                      <a:r>
                        <a:rPr sz="1600" spc="10" dirty="0">
                          <a:solidFill>
                            <a:srgbClr val="1E1816"/>
                          </a:solidFill>
                          <a:latin typeface="+mn-lt"/>
                          <a:cs typeface="Arial MT"/>
                        </a:rPr>
                        <a:t> </a:t>
                      </a:r>
                      <a:r>
                        <a:rPr sz="1600" spc="-95" dirty="0">
                          <a:solidFill>
                            <a:srgbClr val="1E1816"/>
                          </a:solidFill>
                          <a:latin typeface="+mn-lt"/>
                          <a:cs typeface="Arial MT"/>
                        </a:rPr>
                        <a:t>from</a:t>
                      </a:r>
                      <a:r>
                        <a:rPr sz="1600" dirty="0">
                          <a:solidFill>
                            <a:srgbClr val="1E1816"/>
                          </a:solidFill>
                          <a:latin typeface="+mn-lt"/>
                          <a:cs typeface="Arial MT"/>
                        </a:rPr>
                        <a:t> </a:t>
                      </a:r>
                      <a:r>
                        <a:rPr sz="1600" spc="-85" dirty="0">
                          <a:solidFill>
                            <a:srgbClr val="1E1816"/>
                          </a:solidFill>
                          <a:latin typeface="+mn-lt"/>
                          <a:cs typeface="Arial MT"/>
                        </a:rPr>
                        <a:t>the</a:t>
                      </a:r>
                      <a:r>
                        <a:rPr sz="1600" spc="10" dirty="0">
                          <a:solidFill>
                            <a:srgbClr val="1E1816"/>
                          </a:solidFill>
                          <a:latin typeface="+mn-lt"/>
                          <a:cs typeface="Arial MT"/>
                        </a:rPr>
                        <a:t> </a:t>
                      </a:r>
                      <a:r>
                        <a:rPr sz="1600" spc="-10" dirty="0">
                          <a:solidFill>
                            <a:srgbClr val="1E1816"/>
                          </a:solidFill>
                          <a:latin typeface="+mn-lt"/>
                          <a:cs typeface="Arial MT"/>
                        </a:rPr>
                        <a:t>Reviewer.</a:t>
                      </a:r>
                      <a:endParaRPr sz="1600" dirty="0">
                        <a:latin typeface="+mn-lt"/>
                        <a:cs typeface="Arial MT"/>
                      </a:endParaRPr>
                    </a:p>
                  </a:txBody>
                  <a:tcPr marL="0" marR="0" marT="1751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079" algn="just">
                        <a:lnSpc>
                          <a:spcPct val="105900"/>
                        </a:lnSpc>
                        <a:spcBef>
                          <a:spcPts val="215"/>
                        </a:spcBef>
                      </a:pPr>
                      <a:r>
                        <a:rPr sz="1600" spc="-85" dirty="0">
                          <a:latin typeface="+mn-lt"/>
                          <a:cs typeface="Arial MT"/>
                        </a:rPr>
                        <a:t>Within</a:t>
                      </a:r>
                      <a:r>
                        <a:rPr sz="1600" spc="25" dirty="0">
                          <a:latin typeface="+mn-lt"/>
                          <a:cs typeface="Arial MT"/>
                        </a:rPr>
                        <a:t> </a:t>
                      </a:r>
                      <a:r>
                        <a:rPr sz="1600" spc="-125" dirty="0">
                          <a:latin typeface="+mn-lt"/>
                          <a:cs typeface="Arial MT"/>
                        </a:rPr>
                        <a:t>2</a:t>
                      </a:r>
                      <a:r>
                        <a:rPr sz="1600" spc="-70" dirty="0">
                          <a:latin typeface="+mn-lt"/>
                          <a:cs typeface="Arial MT"/>
                        </a:rPr>
                        <a:t> working </a:t>
                      </a:r>
                      <a:r>
                        <a:rPr sz="1600" spc="-20" dirty="0">
                          <a:latin typeface="+mn-lt"/>
                          <a:cs typeface="Arial MT"/>
                        </a:rPr>
                        <a:t>days</a:t>
                      </a:r>
                      <a:endParaRPr sz="1600" dirty="0">
                        <a:latin typeface="+mn-lt"/>
                        <a:cs typeface="Arial MT"/>
                      </a:endParaRPr>
                    </a:p>
                  </a:txBody>
                  <a:tcPr marL="0" marR="0" marT="1751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90"/>
                        </a:spcBef>
                      </a:pPr>
                      <a:r>
                        <a:rPr sz="1600" spc="-114" dirty="0">
                          <a:latin typeface="+mn-lt"/>
                          <a:cs typeface="Arial MT"/>
                        </a:rPr>
                        <a:t>Day</a:t>
                      </a:r>
                      <a:r>
                        <a:rPr sz="1600" spc="5" dirty="0">
                          <a:latin typeface="+mn-lt"/>
                          <a:cs typeface="Arial MT"/>
                        </a:rPr>
                        <a:t> </a:t>
                      </a:r>
                      <a:r>
                        <a:rPr sz="1600" spc="-50" dirty="0">
                          <a:latin typeface="+mn-lt"/>
                          <a:cs typeface="Arial MT"/>
                        </a:rPr>
                        <a:t>7</a:t>
                      </a:r>
                      <a:endParaRPr sz="1600" dirty="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022153">
                <a:tc>
                  <a:txBody>
                    <a:bodyPr/>
                    <a:lstStyle/>
                    <a:p>
                      <a:pPr marL="67945">
                        <a:lnSpc>
                          <a:spcPct val="100000"/>
                        </a:lnSpc>
                        <a:spcBef>
                          <a:spcPts val="280"/>
                        </a:spcBef>
                      </a:pPr>
                      <a:r>
                        <a:rPr sz="1600" spc="-25" dirty="0">
                          <a:latin typeface="+mn-lt"/>
                          <a:cs typeface="Arial MT"/>
                        </a:rPr>
                        <a:t>5.</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4135" algn="just">
                        <a:lnSpc>
                          <a:spcPct val="98400"/>
                        </a:lnSpc>
                        <a:spcBef>
                          <a:spcPts val="204"/>
                        </a:spcBef>
                      </a:pPr>
                      <a:r>
                        <a:rPr sz="1600" spc="-95" dirty="0">
                          <a:solidFill>
                            <a:srgbClr val="1E1816"/>
                          </a:solidFill>
                          <a:latin typeface="+mn-lt"/>
                          <a:cs typeface="Arial MT"/>
                        </a:rPr>
                        <a:t>Reviewer</a:t>
                      </a:r>
                      <a:r>
                        <a:rPr sz="1600" spc="1115" dirty="0">
                          <a:solidFill>
                            <a:srgbClr val="1E1816"/>
                          </a:solidFill>
                          <a:latin typeface="+mn-lt"/>
                          <a:cs typeface="Arial MT"/>
                        </a:rPr>
                        <a:t> </a:t>
                      </a:r>
                      <a:r>
                        <a:rPr sz="1600" spc="-105" dirty="0">
                          <a:solidFill>
                            <a:srgbClr val="1E1816"/>
                          </a:solidFill>
                          <a:latin typeface="+mn-lt"/>
                          <a:cs typeface="Arial MT"/>
                        </a:rPr>
                        <a:t>on</a:t>
                      </a:r>
                      <a:r>
                        <a:rPr sz="1600" spc="1120" dirty="0">
                          <a:solidFill>
                            <a:srgbClr val="1E1816"/>
                          </a:solidFill>
                          <a:latin typeface="+mn-lt"/>
                          <a:cs typeface="Arial MT"/>
                        </a:rPr>
                        <a:t> </a:t>
                      </a:r>
                      <a:r>
                        <a:rPr sz="1600" spc="-80" dirty="0">
                          <a:solidFill>
                            <a:srgbClr val="1E1816"/>
                          </a:solidFill>
                          <a:latin typeface="+mn-lt"/>
                          <a:cs typeface="Arial MT"/>
                        </a:rPr>
                        <a:t>receiving</a:t>
                      </a:r>
                      <a:r>
                        <a:rPr sz="1600" spc="1120" dirty="0">
                          <a:solidFill>
                            <a:srgbClr val="1E1816"/>
                          </a:solidFill>
                          <a:latin typeface="+mn-lt"/>
                          <a:cs typeface="Arial MT"/>
                        </a:rPr>
                        <a:t> </a:t>
                      </a:r>
                      <a:r>
                        <a:rPr sz="1600" spc="-80" dirty="0">
                          <a:solidFill>
                            <a:srgbClr val="1E1816"/>
                          </a:solidFill>
                          <a:latin typeface="+mn-lt"/>
                          <a:cs typeface="Arial MT"/>
                        </a:rPr>
                        <a:t>the</a:t>
                      </a:r>
                      <a:r>
                        <a:rPr sz="1600" spc="1155" dirty="0">
                          <a:solidFill>
                            <a:srgbClr val="1E1816"/>
                          </a:solidFill>
                          <a:latin typeface="+mn-lt"/>
                          <a:cs typeface="Arial MT"/>
                        </a:rPr>
                        <a:t> </a:t>
                      </a:r>
                      <a:r>
                        <a:rPr sz="1600" spc="-80" dirty="0">
                          <a:solidFill>
                            <a:srgbClr val="1E1816"/>
                          </a:solidFill>
                          <a:latin typeface="+mn-lt"/>
                          <a:cs typeface="Arial MT"/>
                        </a:rPr>
                        <a:t>Application</a:t>
                      </a:r>
                      <a:r>
                        <a:rPr sz="1600" spc="1120" dirty="0">
                          <a:solidFill>
                            <a:srgbClr val="1E1816"/>
                          </a:solidFill>
                          <a:latin typeface="+mn-lt"/>
                          <a:cs typeface="Arial MT"/>
                        </a:rPr>
                        <a:t> </a:t>
                      </a:r>
                      <a:r>
                        <a:rPr sz="1600" spc="-114" dirty="0">
                          <a:solidFill>
                            <a:srgbClr val="1E1816"/>
                          </a:solidFill>
                          <a:latin typeface="+mn-lt"/>
                          <a:cs typeface="Arial MT"/>
                        </a:rPr>
                        <a:t>cum</a:t>
                      </a:r>
                      <a:r>
                        <a:rPr sz="1600" spc="-55" dirty="0">
                          <a:solidFill>
                            <a:srgbClr val="1E1816"/>
                          </a:solidFill>
                          <a:latin typeface="+mn-lt"/>
                          <a:cs typeface="Arial MT"/>
                        </a:rPr>
                        <a:t> </a:t>
                      </a:r>
                      <a:r>
                        <a:rPr sz="1600" spc="-85" dirty="0">
                          <a:solidFill>
                            <a:srgbClr val="1E1816"/>
                          </a:solidFill>
                          <a:latin typeface="+mn-lt"/>
                          <a:cs typeface="Arial MT"/>
                        </a:rPr>
                        <a:t>Questionnaire</a:t>
                      </a:r>
                      <a:r>
                        <a:rPr sz="1600" spc="35" dirty="0">
                          <a:solidFill>
                            <a:srgbClr val="1E1816"/>
                          </a:solidFill>
                          <a:latin typeface="+mn-lt"/>
                          <a:cs typeface="Arial MT"/>
                        </a:rPr>
                        <a:t> </a:t>
                      </a:r>
                      <a:r>
                        <a:rPr sz="1600" spc="-80" dirty="0">
                          <a:solidFill>
                            <a:srgbClr val="1E1816"/>
                          </a:solidFill>
                          <a:latin typeface="+mn-lt"/>
                          <a:cs typeface="Arial MT"/>
                        </a:rPr>
                        <a:t>in</a:t>
                      </a:r>
                      <a:r>
                        <a:rPr sz="1600" spc="50" dirty="0">
                          <a:solidFill>
                            <a:srgbClr val="1E1816"/>
                          </a:solidFill>
                          <a:latin typeface="+mn-lt"/>
                          <a:cs typeface="Arial MT"/>
                        </a:rPr>
                        <a:t> </a:t>
                      </a:r>
                      <a:r>
                        <a:rPr sz="1600" spc="-110" dirty="0">
                          <a:solidFill>
                            <a:srgbClr val="1E1816"/>
                          </a:solidFill>
                          <a:latin typeface="+mn-lt"/>
                          <a:cs typeface="Arial MT"/>
                        </a:rPr>
                        <a:t>Form</a:t>
                      </a:r>
                      <a:r>
                        <a:rPr sz="1600" spc="50" dirty="0">
                          <a:solidFill>
                            <a:srgbClr val="1E1816"/>
                          </a:solidFill>
                          <a:latin typeface="+mn-lt"/>
                          <a:cs typeface="Arial MT"/>
                        </a:rPr>
                        <a:t> </a:t>
                      </a:r>
                      <a:r>
                        <a:rPr sz="1600" spc="-114" dirty="0">
                          <a:solidFill>
                            <a:srgbClr val="1E1816"/>
                          </a:solidFill>
                          <a:latin typeface="+mn-lt"/>
                          <a:cs typeface="Arial MT"/>
                        </a:rPr>
                        <a:t>1</a:t>
                      </a:r>
                      <a:r>
                        <a:rPr sz="1600" spc="35" dirty="0">
                          <a:solidFill>
                            <a:srgbClr val="1E1816"/>
                          </a:solidFill>
                          <a:latin typeface="+mn-lt"/>
                          <a:cs typeface="Arial MT"/>
                        </a:rPr>
                        <a:t> </a:t>
                      </a:r>
                      <a:r>
                        <a:rPr sz="1600" spc="-90" dirty="0">
                          <a:solidFill>
                            <a:srgbClr val="1E1816"/>
                          </a:solidFill>
                          <a:latin typeface="+mn-lt"/>
                          <a:cs typeface="Arial MT"/>
                        </a:rPr>
                        <a:t>from</a:t>
                      </a:r>
                      <a:r>
                        <a:rPr sz="1600" spc="50" dirty="0">
                          <a:solidFill>
                            <a:srgbClr val="1E1816"/>
                          </a:solidFill>
                          <a:latin typeface="+mn-lt"/>
                          <a:cs typeface="Arial MT"/>
                        </a:rPr>
                        <a:t> </a:t>
                      </a:r>
                      <a:r>
                        <a:rPr sz="1600" spc="-95" dirty="0">
                          <a:solidFill>
                            <a:srgbClr val="1E1816"/>
                          </a:solidFill>
                          <a:latin typeface="+mn-lt"/>
                          <a:cs typeface="Arial MT"/>
                        </a:rPr>
                        <a:t>PU,</a:t>
                      </a:r>
                      <a:r>
                        <a:rPr sz="1600" spc="50" dirty="0">
                          <a:solidFill>
                            <a:srgbClr val="1E1816"/>
                          </a:solidFill>
                          <a:latin typeface="+mn-lt"/>
                          <a:cs typeface="Arial MT"/>
                        </a:rPr>
                        <a:t> </a:t>
                      </a:r>
                      <a:r>
                        <a:rPr sz="1600" spc="-75" dirty="0">
                          <a:solidFill>
                            <a:srgbClr val="1E1816"/>
                          </a:solidFill>
                          <a:latin typeface="+mn-lt"/>
                          <a:cs typeface="Arial MT"/>
                        </a:rPr>
                        <a:t>shall</a:t>
                      </a:r>
                      <a:r>
                        <a:rPr sz="1600" spc="60" dirty="0">
                          <a:solidFill>
                            <a:srgbClr val="1E1816"/>
                          </a:solidFill>
                          <a:latin typeface="+mn-lt"/>
                          <a:cs typeface="Arial MT"/>
                        </a:rPr>
                        <a:t> </a:t>
                      </a:r>
                      <a:r>
                        <a:rPr sz="1600" spc="-75" dirty="0">
                          <a:solidFill>
                            <a:srgbClr val="1E1816"/>
                          </a:solidFill>
                          <a:latin typeface="+mn-lt"/>
                          <a:cs typeface="Arial MT"/>
                        </a:rPr>
                        <a:t>intimate</a:t>
                      </a:r>
                      <a:r>
                        <a:rPr sz="1600" spc="35" dirty="0">
                          <a:solidFill>
                            <a:srgbClr val="1E1816"/>
                          </a:solidFill>
                          <a:latin typeface="+mn-lt"/>
                          <a:cs typeface="Arial MT"/>
                        </a:rPr>
                        <a:t> </a:t>
                      </a:r>
                      <a:r>
                        <a:rPr sz="1600" spc="-85" dirty="0">
                          <a:solidFill>
                            <a:srgbClr val="1E1816"/>
                          </a:solidFill>
                          <a:latin typeface="+mn-lt"/>
                          <a:cs typeface="Arial MT"/>
                        </a:rPr>
                        <a:t>the</a:t>
                      </a:r>
                      <a:r>
                        <a:rPr sz="1600" spc="50" dirty="0">
                          <a:solidFill>
                            <a:srgbClr val="1E1816"/>
                          </a:solidFill>
                          <a:latin typeface="+mn-lt"/>
                          <a:cs typeface="Arial MT"/>
                        </a:rPr>
                        <a:t> </a:t>
                      </a:r>
                      <a:r>
                        <a:rPr sz="1600" spc="-140" dirty="0">
                          <a:solidFill>
                            <a:srgbClr val="1E1816"/>
                          </a:solidFill>
                          <a:latin typeface="+mn-lt"/>
                          <a:cs typeface="Arial MT"/>
                        </a:rPr>
                        <a:t>PU</a:t>
                      </a:r>
                      <a:r>
                        <a:rPr sz="1600" spc="-60" dirty="0">
                          <a:solidFill>
                            <a:srgbClr val="1E1816"/>
                          </a:solidFill>
                          <a:latin typeface="+mn-lt"/>
                          <a:cs typeface="Arial MT"/>
                        </a:rPr>
                        <a:t> </a:t>
                      </a:r>
                      <a:r>
                        <a:rPr sz="1600" spc="-105" dirty="0">
                          <a:solidFill>
                            <a:srgbClr val="1E1816"/>
                          </a:solidFill>
                          <a:latin typeface="+mn-lt"/>
                          <a:cs typeface="Arial MT"/>
                        </a:rPr>
                        <a:t>and</a:t>
                      </a:r>
                      <a:r>
                        <a:rPr sz="1600" spc="60" dirty="0">
                          <a:solidFill>
                            <a:srgbClr val="1E1816"/>
                          </a:solidFill>
                          <a:latin typeface="+mn-lt"/>
                          <a:cs typeface="Arial MT"/>
                        </a:rPr>
                        <a:t> </a:t>
                      </a:r>
                      <a:r>
                        <a:rPr sz="1600" spc="-85" dirty="0">
                          <a:solidFill>
                            <a:srgbClr val="1E1816"/>
                          </a:solidFill>
                          <a:latin typeface="+mn-lt"/>
                          <a:cs typeface="Arial MT"/>
                        </a:rPr>
                        <a:t>the</a:t>
                      </a:r>
                      <a:r>
                        <a:rPr sz="1600" spc="60" dirty="0">
                          <a:solidFill>
                            <a:srgbClr val="1E1816"/>
                          </a:solidFill>
                          <a:latin typeface="+mn-lt"/>
                          <a:cs typeface="Arial MT"/>
                        </a:rPr>
                        <a:t> </a:t>
                      </a:r>
                      <a:r>
                        <a:rPr sz="1600" spc="-85" dirty="0">
                          <a:solidFill>
                            <a:srgbClr val="1E1816"/>
                          </a:solidFill>
                          <a:latin typeface="+mn-lt"/>
                          <a:cs typeface="Arial MT"/>
                        </a:rPr>
                        <a:t>Board,</a:t>
                      </a:r>
                      <a:r>
                        <a:rPr sz="1600" spc="80" dirty="0">
                          <a:solidFill>
                            <a:srgbClr val="1E1816"/>
                          </a:solidFill>
                          <a:latin typeface="+mn-lt"/>
                          <a:cs typeface="Arial MT"/>
                        </a:rPr>
                        <a:t> </a:t>
                      </a:r>
                      <a:r>
                        <a:rPr sz="1600" spc="-65" dirty="0">
                          <a:solidFill>
                            <a:srgbClr val="1E1816"/>
                          </a:solidFill>
                          <a:latin typeface="+mn-lt"/>
                          <a:cs typeface="Arial MT"/>
                        </a:rPr>
                        <a:t>for</a:t>
                      </a:r>
                      <a:r>
                        <a:rPr sz="1600" spc="60" dirty="0">
                          <a:solidFill>
                            <a:srgbClr val="1E1816"/>
                          </a:solidFill>
                          <a:latin typeface="+mn-lt"/>
                          <a:cs typeface="Arial MT"/>
                        </a:rPr>
                        <a:t> </a:t>
                      </a:r>
                      <a:r>
                        <a:rPr sz="1600" spc="-90" dirty="0">
                          <a:solidFill>
                            <a:srgbClr val="1E1816"/>
                          </a:solidFill>
                          <a:latin typeface="+mn-lt"/>
                          <a:cs typeface="Arial MT"/>
                        </a:rPr>
                        <a:t>proposed</a:t>
                      </a:r>
                      <a:r>
                        <a:rPr sz="1600" spc="50" dirty="0">
                          <a:solidFill>
                            <a:srgbClr val="1E1816"/>
                          </a:solidFill>
                          <a:latin typeface="+mn-lt"/>
                          <a:cs typeface="Arial MT"/>
                        </a:rPr>
                        <a:t> </a:t>
                      </a:r>
                      <a:r>
                        <a:rPr sz="1600" spc="-60" dirty="0">
                          <a:solidFill>
                            <a:srgbClr val="1E1816"/>
                          </a:solidFill>
                          <a:latin typeface="+mn-lt"/>
                          <a:cs typeface="Arial MT"/>
                        </a:rPr>
                        <a:t>visit</a:t>
                      </a:r>
                      <a:r>
                        <a:rPr sz="1600" spc="60" dirty="0">
                          <a:solidFill>
                            <a:srgbClr val="1E1816"/>
                          </a:solidFill>
                          <a:latin typeface="+mn-lt"/>
                          <a:cs typeface="Arial MT"/>
                        </a:rPr>
                        <a:t> </a:t>
                      </a:r>
                      <a:r>
                        <a:rPr sz="1600" spc="-105" dirty="0">
                          <a:solidFill>
                            <a:srgbClr val="1E1816"/>
                          </a:solidFill>
                          <a:latin typeface="+mn-lt"/>
                          <a:cs typeface="Arial MT"/>
                        </a:rPr>
                        <a:t>and</a:t>
                      </a:r>
                      <a:r>
                        <a:rPr sz="1600" spc="50" dirty="0">
                          <a:solidFill>
                            <a:srgbClr val="1E1816"/>
                          </a:solidFill>
                          <a:latin typeface="+mn-lt"/>
                          <a:cs typeface="Arial MT"/>
                        </a:rPr>
                        <a:t> </a:t>
                      </a:r>
                      <a:r>
                        <a:rPr sz="1600" spc="-90" dirty="0">
                          <a:solidFill>
                            <a:srgbClr val="1E1816"/>
                          </a:solidFill>
                          <a:latin typeface="+mn-lt"/>
                          <a:cs typeface="Arial MT"/>
                        </a:rPr>
                        <a:t>proposed</a:t>
                      </a:r>
                      <a:r>
                        <a:rPr sz="1600" spc="85" dirty="0">
                          <a:solidFill>
                            <a:srgbClr val="1E1816"/>
                          </a:solidFill>
                          <a:latin typeface="+mn-lt"/>
                          <a:cs typeface="Arial MT"/>
                        </a:rPr>
                        <a:t> </a:t>
                      </a:r>
                      <a:r>
                        <a:rPr sz="1600" spc="-95" dirty="0">
                          <a:solidFill>
                            <a:srgbClr val="1E1816"/>
                          </a:solidFill>
                          <a:latin typeface="+mn-lt"/>
                          <a:cs typeface="Arial MT"/>
                        </a:rPr>
                        <a:t>sample</a:t>
                      </a:r>
                      <a:r>
                        <a:rPr sz="1600" spc="-55" dirty="0">
                          <a:solidFill>
                            <a:srgbClr val="1E1816"/>
                          </a:solidFill>
                          <a:latin typeface="+mn-lt"/>
                          <a:cs typeface="Arial MT"/>
                        </a:rPr>
                        <a:t> </a:t>
                      </a:r>
                      <a:r>
                        <a:rPr sz="1600" spc="-90" dirty="0">
                          <a:solidFill>
                            <a:srgbClr val="1E1816"/>
                          </a:solidFill>
                          <a:latin typeface="+mn-lt"/>
                          <a:cs typeface="Arial MT"/>
                        </a:rPr>
                        <a:t>assurance</a:t>
                      </a:r>
                      <a:r>
                        <a:rPr sz="1600" spc="250" dirty="0">
                          <a:solidFill>
                            <a:srgbClr val="1E1816"/>
                          </a:solidFill>
                          <a:latin typeface="+mn-lt"/>
                          <a:cs typeface="Arial MT"/>
                        </a:rPr>
                        <a:t> </a:t>
                      </a:r>
                      <a:r>
                        <a:rPr sz="1600" spc="-80" dirty="0">
                          <a:solidFill>
                            <a:srgbClr val="1E1816"/>
                          </a:solidFill>
                          <a:latin typeface="+mn-lt"/>
                          <a:cs typeface="Arial MT"/>
                        </a:rPr>
                        <a:t>services</a:t>
                      </a:r>
                      <a:r>
                        <a:rPr sz="1600" spc="265" dirty="0">
                          <a:solidFill>
                            <a:srgbClr val="1E1816"/>
                          </a:solidFill>
                          <a:latin typeface="+mn-lt"/>
                          <a:cs typeface="Arial MT"/>
                        </a:rPr>
                        <a:t> </a:t>
                      </a:r>
                      <a:r>
                        <a:rPr sz="1600" spc="-85" dirty="0">
                          <a:solidFill>
                            <a:srgbClr val="1E1816"/>
                          </a:solidFill>
                          <a:latin typeface="+mn-lt"/>
                          <a:cs typeface="Arial MT"/>
                        </a:rPr>
                        <a:t>selected</a:t>
                      </a:r>
                      <a:r>
                        <a:rPr sz="1600" spc="260" dirty="0">
                          <a:solidFill>
                            <a:srgbClr val="1E1816"/>
                          </a:solidFill>
                          <a:latin typeface="+mn-lt"/>
                          <a:cs typeface="Arial MT"/>
                        </a:rPr>
                        <a:t> </a:t>
                      </a:r>
                      <a:r>
                        <a:rPr sz="1600" spc="-95" dirty="0">
                          <a:solidFill>
                            <a:srgbClr val="1E1816"/>
                          </a:solidFill>
                          <a:latin typeface="+mn-lt"/>
                          <a:cs typeface="Arial MT"/>
                        </a:rPr>
                        <a:t>by</a:t>
                      </a:r>
                      <a:r>
                        <a:rPr sz="1600" spc="250" dirty="0">
                          <a:solidFill>
                            <a:srgbClr val="1E1816"/>
                          </a:solidFill>
                          <a:latin typeface="+mn-lt"/>
                          <a:cs typeface="Arial MT"/>
                        </a:rPr>
                        <a:t> </a:t>
                      </a:r>
                      <a:r>
                        <a:rPr sz="1600" spc="-100" dirty="0">
                          <a:solidFill>
                            <a:srgbClr val="1E1816"/>
                          </a:solidFill>
                          <a:latin typeface="+mn-lt"/>
                          <a:cs typeface="Arial MT"/>
                        </a:rPr>
                        <a:t>him</a:t>
                      </a:r>
                      <a:r>
                        <a:rPr sz="1600" spc="305" dirty="0">
                          <a:solidFill>
                            <a:srgbClr val="1E1816"/>
                          </a:solidFill>
                          <a:latin typeface="+mn-lt"/>
                          <a:cs typeface="Arial MT"/>
                        </a:rPr>
                        <a:t> </a:t>
                      </a:r>
                      <a:r>
                        <a:rPr sz="1600" spc="-80" dirty="0">
                          <a:solidFill>
                            <a:srgbClr val="1E1816"/>
                          </a:solidFill>
                          <a:latin typeface="+mn-lt"/>
                          <a:cs typeface="Arial MT"/>
                        </a:rPr>
                        <a:t>in</a:t>
                      </a:r>
                      <a:r>
                        <a:rPr sz="1600" spc="260" dirty="0">
                          <a:solidFill>
                            <a:srgbClr val="1E1816"/>
                          </a:solidFill>
                          <a:latin typeface="+mn-lt"/>
                          <a:cs typeface="Arial MT"/>
                        </a:rPr>
                        <a:t> </a:t>
                      </a:r>
                      <a:r>
                        <a:rPr sz="1600" spc="-110" dirty="0">
                          <a:solidFill>
                            <a:srgbClr val="1E1816"/>
                          </a:solidFill>
                          <a:latin typeface="+mn-lt"/>
                          <a:cs typeface="Arial MT"/>
                        </a:rPr>
                        <a:t>Form</a:t>
                      </a:r>
                      <a:r>
                        <a:rPr sz="1600" spc="260" dirty="0">
                          <a:solidFill>
                            <a:srgbClr val="1E1816"/>
                          </a:solidFill>
                          <a:latin typeface="+mn-lt"/>
                          <a:cs typeface="Arial MT"/>
                        </a:rPr>
                        <a:t> </a:t>
                      </a:r>
                      <a:r>
                        <a:rPr sz="1600" spc="-70" dirty="0">
                          <a:solidFill>
                            <a:srgbClr val="1E1816"/>
                          </a:solidFill>
                          <a:latin typeface="+mn-lt"/>
                          <a:cs typeface="Arial MT"/>
                        </a:rPr>
                        <a:t>5.</a:t>
                      </a:r>
                      <a:r>
                        <a:rPr sz="1600" spc="265" dirty="0">
                          <a:solidFill>
                            <a:srgbClr val="1E1816"/>
                          </a:solidFill>
                          <a:latin typeface="+mn-lt"/>
                          <a:cs typeface="Arial MT"/>
                        </a:rPr>
                        <a:t> </a:t>
                      </a:r>
                      <a:r>
                        <a:rPr sz="1600" spc="-114" dirty="0">
                          <a:solidFill>
                            <a:srgbClr val="1E1816"/>
                          </a:solidFill>
                          <a:latin typeface="+mn-lt"/>
                          <a:cs typeface="Arial MT"/>
                        </a:rPr>
                        <a:t>And</a:t>
                      </a:r>
                      <a:r>
                        <a:rPr sz="1600" spc="-55" dirty="0">
                          <a:solidFill>
                            <a:srgbClr val="1E1816"/>
                          </a:solidFill>
                          <a:latin typeface="+mn-lt"/>
                          <a:cs typeface="Arial MT"/>
                        </a:rPr>
                        <a:t> </a:t>
                      </a:r>
                      <a:r>
                        <a:rPr sz="1600" spc="-75" dirty="0">
                          <a:solidFill>
                            <a:srgbClr val="1E1816"/>
                          </a:solidFill>
                          <a:latin typeface="+mn-lt"/>
                          <a:cs typeface="Arial MT"/>
                        </a:rPr>
                        <a:t>accordingly,</a:t>
                      </a:r>
                      <a:r>
                        <a:rPr sz="1600" spc="535" dirty="0">
                          <a:solidFill>
                            <a:srgbClr val="1E1816"/>
                          </a:solidFill>
                          <a:latin typeface="+mn-lt"/>
                          <a:cs typeface="Arial MT"/>
                        </a:rPr>
                        <a:t> </a:t>
                      </a:r>
                      <a:r>
                        <a:rPr sz="1600" spc="-85" dirty="0">
                          <a:solidFill>
                            <a:srgbClr val="1E1816"/>
                          </a:solidFill>
                          <a:latin typeface="+mn-lt"/>
                          <a:cs typeface="Arial MT"/>
                        </a:rPr>
                        <a:t>the</a:t>
                      </a:r>
                      <a:r>
                        <a:rPr sz="1600" spc="520" dirty="0">
                          <a:solidFill>
                            <a:srgbClr val="1E1816"/>
                          </a:solidFill>
                          <a:latin typeface="+mn-lt"/>
                          <a:cs typeface="Arial MT"/>
                        </a:rPr>
                        <a:t> </a:t>
                      </a:r>
                      <a:r>
                        <a:rPr sz="1600" spc="-80" dirty="0">
                          <a:solidFill>
                            <a:srgbClr val="1E1816"/>
                          </a:solidFill>
                          <a:latin typeface="+mn-lt"/>
                          <a:cs typeface="Arial MT"/>
                        </a:rPr>
                        <a:t>Practice</a:t>
                      </a:r>
                      <a:r>
                        <a:rPr sz="1600" spc="505" dirty="0">
                          <a:solidFill>
                            <a:srgbClr val="1E1816"/>
                          </a:solidFill>
                          <a:latin typeface="+mn-lt"/>
                          <a:cs typeface="Arial MT"/>
                        </a:rPr>
                        <a:t> </a:t>
                      </a:r>
                      <a:r>
                        <a:rPr sz="1600" spc="-80" dirty="0">
                          <a:solidFill>
                            <a:srgbClr val="1E1816"/>
                          </a:solidFill>
                          <a:latin typeface="+mn-lt"/>
                          <a:cs typeface="Arial MT"/>
                        </a:rPr>
                        <a:t>Unit</a:t>
                      </a:r>
                      <a:r>
                        <a:rPr sz="1600" spc="520" dirty="0">
                          <a:solidFill>
                            <a:srgbClr val="1E1816"/>
                          </a:solidFill>
                          <a:latin typeface="+mn-lt"/>
                          <a:cs typeface="Arial MT"/>
                        </a:rPr>
                        <a:t> </a:t>
                      </a:r>
                      <a:r>
                        <a:rPr sz="1600" spc="-80" dirty="0">
                          <a:solidFill>
                            <a:srgbClr val="1E1816"/>
                          </a:solidFill>
                          <a:latin typeface="+mn-lt"/>
                          <a:cs typeface="Arial MT"/>
                        </a:rPr>
                        <a:t>to</a:t>
                      </a:r>
                      <a:r>
                        <a:rPr sz="1600" spc="505" dirty="0">
                          <a:solidFill>
                            <a:srgbClr val="1E1816"/>
                          </a:solidFill>
                          <a:latin typeface="+mn-lt"/>
                          <a:cs typeface="Arial MT"/>
                        </a:rPr>
                        <a:t> </a:t>
                      </a:r>
                      <a:r>
                        <a:rPr sz="1600" spc="-95" dirty="0">
                          <a:solidFill>
                            <a:srgbClr val="1E1816"/>
                          </a:solidFill>
                          <a:latin typeface="+mn-lt"/>
                          <a:cs typeface="Arial MT"/>
                        </a:rPr>
                        <a:t>keep</a:t>
                      </a:r>
                      <a:r>
                        <a:rPr sz="1600" spc="505" dirty="0">
                          <a:solidFill>
                            <a:srgbClr val="1E1816"/>
                          </a:solidFill>
                          <a:latin typeface="+mn-lt"/>
                          <a:cs typeface="Arial MT"/>
                        </a:rPr>
                        <a:t> </a:t>
                      </a:r>
                      <a:r>
                        <a:rPr sz="1600" spc="-90" dirty="0">
                          <a:solidFill>
                            <a:srgbClr val="1E1816"/>
                          </a:solidFill>
                          <a:latin typeface="+mn-lt"/>
                          <a:cs typeface="Arial MT"/>
                        </a:rPr>
                        <a:t>ready</a:t>
                      </a:r>
                      <a:r>
                        <a:rPr sz="1600" spc="509" dirty="0">
                          <a:solidFill>
                            <a:srgbClr val="1E1816"/>
                          </a:solidFill>
                          <a:latin typeface="+mn-lt"/>
                          <a:cs typeface="Arial MT"/>
                        </a:rPr>
                        <a:t> </a:t>
                      </a:r>
                      <a:r>
                        <a:rPr sz="1600" spc="-85" dirty="0">
                          <a:solidFill>
                            <a:srgbClr val="1E1816"/>
                          </a:solidFill>
                          <a:latin typeface="+mn-lt"/>
                          <a:cs typeface="Arial MT"/>
                        </a:rPr>
                        <a:t>the</a:t>
                      </a:r>
                      <a:r>
                        <a:rPr sz="1600" spc="-55" dirty="0">
                          <a:solidFill>
                            <a:srgbClr val="1E1816"/>
                          </a:solidFill>
                          <a:latin typeface="+mn-lt"/>
                          <a:cs typeface="Arial MT"/>
                        </a:rPr>
                        <a:t> </a:t>
                      </a:r>
                      <a:r>
                        <a:rPr sz="1600" spc="-90" dirty="0">
                          <a:solidFill>
                            <a:srgbClr val="1E1816"/>
                          </a:solidFill>
                          <a:latin typeface="+mn-lt"/>
                          <a:cs typeface="Arial MT"/>
                        </a:rPr>
                        <a:t>necessary</a:t>
                      </a:r>
                      <a:r>
                        <a:rPr sz="1600" spc="165" dirty="0">
                          <a:solidFill>
                            <a:srgbClr val="1E1816"/>
                          </a:solidFill>
                          <a:latin typeface="+mn-lt"/>
                          <a:cs typeface="Arial MT"/>
                        </a:rPr>
                        <a:t> </a:t>
                      </a:r>
                      <a:r>
                        <a:rPr sz="1600" spc="-85" dirty="0">
                          <a:solidFill>
                            <a:srgbClr val="1E1816"/>
                          </a:solidFill>
                          <a:latin typeface="+mn-lt"/>
                          <a:cs typeface="Arial MT"/>
                        </a:rPr>
                        <a:t>records</a:t>
                      </a:r>
                      <a:r>
                        <a:rPr sz="1600" spc="165" dirty="0">
                          <a:solidFill>
                            <a:srgbClr val="1E1816"/>
                          </a:solidFill>
                          <a:latin typeface="+mn-lt"/>
                          <a:cs typeface="Arial MT"/>
                        </a:rPr>
                        <a:t> </a:t>
                      </a:r>
                      <a:r>
                        <a:rPr sz="1600" spc="-80" dirty="0">
                          <a:solidFill>
                            <a:srgbClr val="1E1816"/>
                          </a:solidFill>
                          <a:latin typeface="+mn-lt"/>
                          <a:cs typeface="Arial MT"/>
                        </a:rPr>
                        <a:t>of</a:t>
                      </a:r>
                      <a:r>
                        <a:rPr sz="1600" spc="175" dirty="0">
                          <a:solidFill>
                            <a:srgbClr val="1E1816"/>
                          </a:solidFill>
                          <a:latin typeface="+mn-lt"/>
                          <a:cs typeface="Arial MT"/>
                        </a:rPr>
                        <a:t> </a:t>
                      </a:r>
                      <a:r>
                        <a:rPr sz="1600" spc="-85" dirty="0">
                          <a:solidFill>
                            <a:srgbClr val="1E1816"/>
                          </a:solidFill>
                          <a:latin typeface="+mn-lt"/>
                          <a:cs typeface="Arial MT"/>
                        </a:rPr>
                        <a:t>the</a:t>
                      </a:r>
                      <a:r>
                        <a:rPr sz="1600" spc="165" dirty="0">
                          <a:solidFill>
                            <a:srgbClr val="1E1816"/>
                          </a:solidFill>
                          <a:latin typeface="+mn-lt"/>
                          <a:cs typeface="Arial MT"/>
                        </a:rPr>
                        <a:t> </a:t>
                      </a:r>
                      <a:r>
                        <a:rPr sz="1600" spc="-80" dirty="0">
                          <a:solidFill>
                            <a:srgbClr val="1E1816"/>
                          </a:solidFill>
                          <a:latin typeface="+mn-lt"/>
                          <a:cs typeface="Arial MT"/>
                        </a:rPr>
                        <a:t>selected</a:t>
                      </a:r>
                      <a:r>
                        <a:rPr sz="1600" spc="165" dirty="0">
                          <a:solidFill>
                            <a:srgbClr val="1E1816"/>
                          </a:solidFill>
                          <a:latin typeface="+mn-lt"/>
                          <a:cs typeface="Arial MT"/>
                        </a:rPr>
                        <a:t> </a:t>
                      </a:r>
                      <a:r>
                        <a:rPr sz="1600" spc="-90" dirty="0">
                          <a:solidFill>
                            <a:srgbClr val="1E1816"/>
                          </a:solidFill>
                          <a:latin typeface="+mn-lt"/>
                          <a:cs typeface="Arial MT"/>
                        </a:rPr>
                        <a:t>assurance</a:t>
                      </a:r>
                      <a:r>
                        <a:rPr sz="1600" spc="165" dirty="0">
                          <a:solidFill>
                            <a:srgbClr val="1E1816"/>
                          </a:solidFill>
                          <a:latin typeface="+mn-lt"/>
                          <a:cs typeface="Arial MT"/>
                        </a:rPr>
                        <a:t> </a:t>
                      </a:r>
                      <a:r>
                        <a:rPr sz="1600" spc="-80" dirty="0">
                          <a:solidFill>
                            <a:srgbClr val="1E1816"/>
                          </a:solidFill>
                          <a:latin typeface="+mn-lt"/>
                          <a:cs typeface="Arial MT"/>
                        </a:rPr>
                        <a:t>services</a:t>
                      </a:r>
                      <a:r>
                        <a:rPr sz="1600" spc="-55" dirty="0">
                          <a:solidFill>
                            <a:srgbClr val="1E1816"/>
                          </a:solidFill>
                          <a:latin typeface="+mn-lt"/>
                          <a:cs typeface="Arial MT"/>
                        </a:rPr>
                        <a:t> </a:t>
                      </a:r>
                      <a:r>
                        <a:rPr sz="1600" spc="-65" dirty="0">
                          <a:solidFill>
                            <a:srgbClr val="1E1816"/>
                          </a:solidFill>
                          <a:latin typeface="+mn-lt"/>
                          <a:cs typeface="Arial MT"/>
                        </a:rPr>
                        <a:t>for</a:t>
                      </a:r>
                      <a:r>
                        <a:rPr sz="1600" spc="-25" dirty="0">
                          <a:solidFill>
                            <a:srgbClr val="1E1816"/>
                          </a:solidFill>
                          <a:latin typeface="+mn-lt"/>
                          <a:cs typeface="Arial MT"/>
                        </a:rPr>
                        <a:t> </a:t>
                      </a:r>
                      <a:r>
                        <a:rPr sz="1600" spc="-85" dirty="0">
                          <a:solidFill>
                            <a:srgbClr val="1E1816"/>
                          </a:solidFill>
                          <a:latin typeface="+mn-lt"/>
                          <a:cs typeface="Arial MT"/>
                        </a:rPr>
                        <a:t>the</a:t>
                      </a:r>
                      <a:r>
                        <a:rPr sz="1600" spc="-20" dirty="0">
                          <a:solidFill>
                            <a:srgbClr val="1E1816"/>
                          </a:solidFill>
                          <a:latin typeface="+mn-lt"/>
                          <a:cs typeface="Arial MT"/>
                        </a:rPr>
                        <a:t> </a:t>
                      </a:r>
                      <a:r>
                        <a:rPr sz="1600" spc="-90" dirty="0">
                          <a:solidFill>
                            <a:srgbClr val="1E1816"/>
                          </a:solidFill>
                          <a:latin typeface="+mn-lt"/>
                          <a:cs typeface="Arial MT"/>
                        </a:rPr>
                        <a:t>purpose</a:t>
                      </a:r>
                      <a:r>
                        <a:rPr sz="1600" spc="-20" dirty="0">
                          <a:solidFill>
                            <a:srgbClr val="1E1816"/>
                          </a:solidFill>
                          <a:latin typeface="+mn-lt"/>
                          <a:cs typeface="Arial MT"/>
                        </a:rPr>
                        <a:t> </a:t>
                      </a:r>
                      <a:r>
                        <a:rPr sz="1600" spc="-80" dirty="0">
                          <a:solidFill>
                            <a:srgbClr val="1E1816"/>
                          </a:solidFill>
                          <a:latin typeface="+mn-lt"/>
                          <a:cs typeface="Arial MT"/>
                        </a:rPr>
                        <a:t>of</a:t>
                      </a:r>
                      <a:r>
                        <a:rPr sz="1600" spc="-10" dirty="0">
                          <a:solidFill>
                            <a:srgbClr val="1E1816"/>
                          </a:solidFill>
                          <a:latin typeface="+mn-lt"/>
                          <a:cs typeface="Arial MT"/>
                        </a:rPr>
                        <a:t> </a:t>
                      </a:r>
                      <a:r>
                        <a:rPr sz="1600" spc="-80" dirty="0">
                          <a:solidFill>
                            <a:srgbClr val="1E1816"/>
                          </a:solidFill>
                          <a:latin typeface="+mn-lt"/>
                          <a:cs typeface="Arial MT"/>
                        </a:rPr>
                        <a:t>review.</a:t>
                      </a:r>
                      <a:endParaRPr sz="1600" dirty="0">
                        <a:latin typeface="+mn-lt"/>
                        <a:cs typeface="Arial MT"/>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079">
                        <a:lnSpc>
                          <a:spcPct val="105500"/>
                        </a:lnSpc>
                        <a:spcBef>
                          <a:spcPts val="204"/>
                        </a:spcBef>
                      </a:pPr>
                      <a:r>
                        <a:rPr sz="1600" spc="-85" dirty="0">
                          <a:solidFill>
                            <a:srgbClr val="1E1816"/>
                          </a:solidFill>
                          <a:latin typeface="+mn-lt"/>
                          <a:cs typeface="Arial MT"/>
                        </a:rPr>
                        <a:t>Within</a:t>
                      </a:r>
                      <a:r>
                        <a:rPr sz="1600" spc="25" dirty="0">
                          <a:solidFill>
                            <a:srgbClr val="1E1816"/>
                          </a:solidFill>
                          <a:latin typeface="+mn-lt"/>
                          <a:cs typeface="Arial MT"/>
                        </a:rPr>
                        <a:t> </a:t>
                      </a:r>
                      <a:r>
                        <a:rPr sz="1600" spc="-125" dirty="0">
                          <a:solidFill>
                            <a:srgbClr val="1E1816"/>
                          </a:solidFill>
                          <a:latin typeface="+mn-lt"/>
                          <a:cs typeface="Arial MT"/>
                        </a:rPr>
                        <a:t>2</a:t>
                      </a:r>
                      <a:r>
                        <a:rPr sz="1600" spc="-20" dirty="0">
                          <a:solidFill>
                            <a:srgbClr val="1E1816"/>
                          </a:solidFill>
                          <a:latin typeface="+mn-lt"/>
                          <a:cs typeface="Arial MT"/>
                        </a:rPr>
                        <a:t> days</a:t>
                      </a:r>
                      <a:endParaRPr sz="1600">
                        <a:latin typeface="+mn-lt"/>
                        <a:cs typeface="Arial MT"/>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80"/>
                        </a:spcBef>
                      </a:pPr>
                      <a:r>
                        <a:rPr sz="1600" spc="-114" dirty="0">
                          <a:solidFill>
                            <a:srgbClr val="1E1816"/>
                          </a:solidFill>
                          <a:latin typeface="+mn-lt"/>
                          <a:cs typeface="Arial MT"/>
                        </a:rPr>
                        <a:t>Day</a:t>
                      </a:r>
                      <a:r>
                        <a:rPr sz="1600" spc="5" dirty="0">
                          <a:solidFill>
                            <a:srgbClr val="1E1816"/>
                          </a:solidFill>
                          <a:latin typeface="+mn-lt"/>
                          <a:cs typeface="Arial MT"/>
                        </a:rPr>
                        <a:t> </a:t>
                      </a:r>
                      <a:r>
                        <a:rPr sz="1600" spc="-50" dirty="0">
                          <a:solidFill>
                            <a:srgbClr val="1E1816"/>
                          </a:solidFill>
                          <a:latin typeface="+mn-lt"/>
                          <a:cs typeface="Arial MT"/>
                        </a:rPr>
                        <a:t>9</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75621">
                <a:tc>
                  <a:txBody>
                    <a:bodyPr/>
                    <a:lstStyle/>
                    <a:p>
                      <a:pPr marL="67945">
                        <a:lnSpc>
                          <a:spcPct val="100000"/>
                        </a:lnSpc>
                        <a:spcBef>
                          <a:spcPts val="290"/>
                        </a:spcBef>
                      </a:pPr>
                      <a:r>
                        <a:rPr sz="1600" spc="-25" dirty="0">
                          <a:latin typeface="+mn-lt"/>
                          <a:cs typeface="Arial MT"/>
                        </a:rPr>
                        <a:t>6.</a:t>
                      </a:r>
                      <a:endParaRPr sz="160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4135" algn="just">
                        <a:lnSpc>
                          <a:spcPts val="1300"/>
                        </a:lnSpc>
                        <a:spcBef>
                          <a:spcPts val="254"/>
                        </a:spcBef>
                      </a:pPr>
                      <a:r>
                        <a:rPr sz="1600" spc="-100" dirty="0">
                          <a:solidFill>
                            <a:srgbClr val="1E1816"/>
                          </a:solidFill>
                          <a:latin typeface="+mn-lt"/>
                          <a:cs typeface="Arial MT"/>
                        </a:rPr>
                        <a:t>Reviewer</a:t>
                      </a:r>
                      <a:r>
                        <a:rPr sz="1600" spc="25" dirty="0">
                          <a:solidFill>
                            <a:srgbClr val="1E1816"/>
                          </a:solidFill>
                          <a:latin typeface="+mn-lt"/>
                          <a:cs typeface="Arial MT"/>
                        </a:rPr>
                        <a:t> </a:t>
                      </a:r>
                      <a:r>
                        <a:rPr sz="1600" spc="-55" dirty="0">
                          <a:solidFill>
                            <a:srgbClr val="1E1816"/>
                          </a:solidFill>
                          <a:latin typeface="+mn-lt"/>
                          <a:cs typeface="Arial MT"/>
                        </a:rPr>
                        <a:t>to</a:t>
                      </a:r>
                      <a:r>
                        <a:rPr sz="1600" spc="-15" dirty="0">
                          <a:solidFill>
                            <a:srgbClr val="1E1816"/>
                          </a:solidFill>
                          <a:latin typeface="+mn-lt"/>
                          <a:cs typeface="Arial MT"/>
                        </a:rPr>
                        <a:t> </a:t>
                      </a:r>
                      <a:r>
                        <a:rPr sz="1600" spc="-90" dirty="0">
                          <a:solidFill>
                            <a:srgbClr val="1E1816"/>
                          </a:solidFill>
                          <a:latin typeface="+mn-lt"/>
                          <a:cs typeface="Arial MT"/>
                        </a:rPr>
                        <a:t>seek</a:t>
                      </a:r>
                      <a:r>
                        <a:rPr sz="1600" spc="25" dirty="0">
                          <a:solidFill>
                            <a:srgbClr val="1E1816"/>
                          </a:solidFill>
                          <a:latin typeface="+mn-lt"/>
                          <a:cs typeface="Arial MT"/>
                        </a:rPr>
                        <a:t> </a:t>
                      </a:r>
                      <a:r>
                        <a:rPr sz="1600" spc="-60" dirty="0">
                          <a:solidFill>
                            <a:srgbClr val="1E1816"/>
                          </a:solidFill>
                          <a:latin typeface="+mn-lt"/>
                          <a:cs typeface="Arial MT"/>
                        </a:rPr>
                        <a:t>further/</a:t>
                      </a:r>
                      <a:r>
                        <a:rPr sz="1600" spc="5" dirty="0">
                          <a:solidFill>
                            <a:srgbClr val="1E1816"/>
                          </a:solidFill>
                          <a:latin typeface="+mn-lt"/>
                          <a:cs typeface="Arial MT"/>
                        </a:rPr>
                        <a:t> </a:t>
                      </a:r>
                      <a:r>
                        <a:rPr sz="1600" spc="-80" dirty="0">
                          <a:solidFill>
                            <a:srgbClr val="1E1816"/>
                          </a:solidFill>
                          <a:latin typeface="+mn-lt"/>
                          <a:cs typeface="Arial MT"/>
                        </a:rPr>
                        <a:t>additional</a:t>
                      </a:r>
                      <a:r>
                        <a:rPr sz="1600" spc="10" dirty="0">
                          <a:solidFill>
                            <a:srgbClr val="1E1816"/>
                          </a:solidFill>
                          <a:latin typeface="+mn-lt"/>
                          <a:cs typeface="Arial MT"/>
                        </a:rPr>
                        <a:t> </a:t>
                      </a:r>
                      <a:r>
                        <a:rPr sz="1600" spc="-65" dirty="0">
                          <a:solidFill>
                            <a:srgbClr val="1E1816"/>
                          </a:solidFill>
                          <a:latin typeface="+mn-lt"/>
                          <a:cs typeface="Arial MT"/>
                        </a:rPr>
                        <a:t>clarification</a:t>
                      </a:r>
                      <a:r>
                        <a:rPr sz="1600" spc="20" dirty="0">
                          <a:solidFill>
                            <a:srgbClr val="1E1816"/>
                          </a:solidFill>
                          <a:latin typeface="+mn-lt"/>
                          <a:cs typeface="Arial MT"/>
                        </a:rPr>
                        <a:t> </a:t>
                      </a:r>
                      <a:r>
                        <a:rPr sz="1600" dirty="0">
                          <a:solidFill>
                            <a:srgbClr val="1E1816"/>
                          </a:solidFill>
                          <a:latin typeface="+mn-lt"/>
                          <a:cs typeface="Arial MT"/>
                        </a:rPr>
                        <a:t>in</a:t>
                      </a:r>
                      <a:r>
                        <a:rPr sz="1600" spc="85" dirty="0">
                          <a:solidFill>
                            <a:srgbClr val="1E1816"/>
                          </a:solidFill>
                          <a:latin typeface="+mn-lt"/>
                          <a:cs typeface="Arial MT"/>
                        </a:rPr>
                        <a:t> </a:t>
                      </a:r>
                      <a:r>
                        <a:rPr sz="1600" spc="-60" dirty="0">
                          <a:solidFill>
                            <a:srgbClr val="1E1816"/>
                          </a:solidFill>
                          <a:latin typeface="+mn-lt"/>
                          <a:cs typeface="Arial MT"/>
                        </a:rPr>
                        <a:t>Form</a:t>
                      </a:r>
                      <a:endParaRPr sz="1600" dirty="0">
                        <a:latin typeface="+mn-lt"/>
                        <a:cs typeface="Arial MT"/>
                      </a:endParaRPr>
                    </a:p>
                  </a:txBody>
                  <a:tcPr marL="0" marR="0" marT="207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079">
                        <a:lnSpc>
                          <a:spcPct val="105500"/>
                        </a:lnSpc>
                        <a:spcBef>
                          <a:spcPts val="219"/>
                        </a:spcBef>
                      </a:pPr>
                      <a:r>
                        <a:rPr sz="1600" spc="-85" dirty="0">
                          <a:solidFill>
                            <a:srgbClr val="1E1816"/>
                          </a:solidFill>
                          <a:latin typeface="+mn-lt"/>
                          <a:cs typeface="Arial MT"/>
                        </a:rPr>
                        <a:t>Within</a:t>
                      </a:r>
                      <a:r>
                        <a:rPr sz="1600" spc="25" dirty="0">
                          <a:solidFill>
                            <a:srgbClr val="1E1816"/>
                          </a:solidFill>
                          <a:latin typeface="+mn-lt"/>
                          <a:cs typeface="Arial MT"/>
                        </a:rPr>
                        <a:t> </a:t>
                      </a:r>
                      <a:r>
                        <a:rPr sz="1600" spc="-125" dirty="0">
                          <a:solidFill>
                            <a:srgbClr val="1E1816"/>
                          </a:solidFill>
                          <a:latin typeface="+mn-lt"/>
                          <a:cs typeface="Arial MT"/>
                        </a:rPr>
                        <a:t>1</a:t>
                      </a:r>
                      <a:r>
                        <a:rPr sz="1600" spc="-25" dirty="0">
                          <a:solidFill>
                            <a:srgbClr val="1E1816"/>
                          </a:solidFill>
                          <a:latin typeface="+mn-lt"/>
                          <a:cs typeface="Arial MT"/>
                        </a:rPr>
                        <a:t> day</a:t>
                      </a:r>
                      <a:endParaRPr sz="1600">
                        <a:latin typeface="+mn-lt"/>
                        <a:cs typeface="Arial MT"/>
                      </a:endParaRPr>
                    </a:p>
                  </a:txBody>
                  <a:tcPr marL="0" marR="0" marT="179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90"/>
                        </a:spcBef>
                      </a:pPr>
                      <a:r>
                        <a:rPr sz="1600" spc="-114" dirty="0">
                          <a:solidFill>
                            <a:srgbClr val="1E1816"/>
                          </a:solidFill>
                          <a:latin typeface="+mn-lt"/>
                          <a:cs typeface="Arial MT"/>
                        </a:rPr>
                        <a:t>Day</a:t>
                      </a:r>
                      <a:r>
                        <a:rPr sz="1600" spc="5" dirty="0">
                          <a:solidFill>
                            <a:srgbClr val="1E1816"/>
                          </a:solidFill>
                          <a:latin typeface="+mn-lt"/>
                          <a:cs typeface="Arial MT"/>
                        </a:rPr>
                        <a:t> </a:t>
                      </a:r>
                      <a:r>
                        <a:rPr sz="1600" spc="-35" dirty="0">
                          <a:solidFill>
                            <a:srgbClr val="1E1816"/>
                          </a:solidFill>
                          <a:latin typeface="+mn-lt"/>
                          <a:cs typeface="Arial MT"/>
                        </a:rPr>
                        <a:t>10</a:t>
                      </a:r>
                      <a:endParaRPr sz="1600">
                        <a:latin typeface="+mn-lt"/>
                        <a:cs typeface="Arial MT"/>
                      </a:endParaRPr>
                    </a:p>
                  </a:txBody>
                  <a:tcPr marL="0" marR="0" marT="23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78816">
                <a:tc>
                  <a:txBody>
                    <a:bodyPr/>
                    <a:lstStyle/>
                    <a:p>
                      <a:pPr marL="67945">
                        <a:lnSpc>
                          <a:spcPct val="100000"/>
                        </a:lnSpc>
                        <a:spcBef>
                          <a:spcPts val="170"/>
                        </a:spcBef>
                      </a:pPr>
                      <a:r>
                        <a:rPr sz="1600" spc="-25" dirty="0">
                          <a:latin typeface="+mn-lt"/>
                          <a:cs typeface="Arial MT"/>
                        </a:rPr>
                        <a:t>7.</a:t>
                      </a:r>
                      <a:endParaRPr sz="1600">
                        <a:latin typeface="+mn-lt"/>
                        <a:cs typeface="Arial MT"/>
                      </a:endParaRPr>
                    </a:p>
                  </a:txBody>
                  <a:tcPr marL="0" marR="0" marT="138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73025">
                        <a:lnSpc>
                          <a:spcPts val="1300"/>
                        </a:lnSpc>
                        <a:spcBef>
                          <a:spcPts val="244"/>
                        </a:spcBef>
                      </a:pPr>
                      <a:r>
                        <a:rPr sz="1600" spc="-95" dirty="0">
                          <a:solidFill>
                            <a:srgbClr val="1E1816"/>
                          </a:solidFill>
                          <a:latin typeface="+mn-lt"/>
                          <a:cs typeface="Arial MT"/>
                        </a:rPr>
                        <a:t>Reviewer</a:t>
                      </a:r>
                      <a:r>
                        <a:rPr sz="1600" spc="20" dirty="0">
                          <a:solidFill>
                            <a:srgbClr val="1E1816"/>
                          </a:solidFill>
                          <a:latin typeface="+mn-lt"/>
                          <a:cs typeface="Arial MT"/>
                        </a:rPr>
                        <a:t> </a:t>
                      </a:r>
                      <a:r>
                        <a:rPr sz="1600" spc="-55" dirty="0">
                          <a:solidFill>
                            <a:srgbClr val="1E1816"/>
                          </a:solidFill>
                          <a:latin typeface="+mn-lt"/>
                          <a:cs typeface="Arial MT"/>
                        </a:rPr>
                        <a:t>to</a:t>
                      </a:r>
                      <a:r>
                        <a:rPr sz="1600" spc="20" dirty="0">
                          <a:solidFill>
                            <a:srgbClr val="1E1816"/>
                          </a:solidFill>
                          <a:latin typeface="+mn-lt"/>
                          <a:cs typeface="Arial MT"/>
                        </a:rPr>
                        <a:t> </a:t>
                      </a:r>
                      <a:r>
                        <a:rPr sz="1600" spc="-70" dirty="0">
                          <a:solidFill>
                            <a:srgbClr val="1E1816"/>
                          </a:solidFill>
                          <a:latin typeface="+mn-lt"/>
                          <a:cs typeface="Arial MT"/>
                        </a:rPr>
                        <a:t>carry</a:t>
                      </a:r>
                      <a:r>
                        <a:rPr sz="1600" spc="35" dirty="0">
                          <a:solidFill>
                            <a:srgbClr val="1E1816"/>
                          </a:solidFill>
                          <a:latin typeface="+mn-lt"/>
                          <a:cs typeface="Arial MT"/>
                        </a:rPr>
                        <a:t> </a:t>
                      </a:r>
                      <a:r>
                        <a:rPr sz="1600" spc="-80" dirty="0">
                          <a:solidFill>
                            <a:srgbClr val="1E1816"/>
                          </a:solidFill>
                          <a:latin typeface="+mn-lt"/>
                          <a:cs typeface="Arial MT"/>
                        </a:rPr>
                        <a:t>out</a:t>
                      </a:r>
                      <a:r>
                        <a:rPr sz="1600" spc="25" dirty="0">
                          <a:solidFill>
                            <a:srgbClr val="1E1816"/>
                          </a:solidFill>
                          <a:latin typeface="+mn-lt"/>
                          <a:cs typeface="Arial MT"/>
                        </a:rPr>
                        <a:t> </a:t>
                      </a:r>
                      <a:r>
                        <a:rPr sz="1600" spc="-80" dirty="0">
                          <a:solidFill>
                            <a:srgbClr val="1E1816"/>
                          </a:solidFill>
                          <a:latin typeface="+mn-lt"/>
                          <a:cs typeface="Arial MT"/>
                        </a:rPr>
                        <a:t>the</a:t>
                      </a:r>
                      <a:r>
                        <a:rPr sz="1600" spc="20" dirty="0">
                          <a:solidFill>
                            <a:srgbClr val="1E1816"/>
                          </a:solidFill>
                          <a:latin typeface="+mn-lt"/>
                          <a:cs typeface="Arial MT"/>
                        </a:rPr>
                        <a:t> </a:t>
                      </a:r>
                      <a:r>
                        <a:rPr sz="1600" spc="-85" dirty="0">
                          <a:solidFill>
                            <a:srgbClr val="1E1816"/>
                          </a:solidFill>
                          <a:latin typeface="+mn-lt"/>
                          <a:cs typeface="Arial MT"/>
                        </a:rPr>
                        <a:t>review</a:t>
                      </a:r>
                      <a:r>
                        <a:rPr sz="1600" spc="15" dirty="0">
                          <a:solidFill>
                            <a:srgbClr val="1E1816"/>
                          </a:solidFill>
                          <a:latin typeface="+mn-lt"/>
                          <a:cs typeface="Arial MT"/>
                        </a:rPr>
                        <a:t> </a:t>
                      </a:r>
                      <a:r>
                        <a:rPr sz="1600" spc="-95" dirty="0">
                          <a:solidFill>
                            <a:srgbClr val="1E1816"/>
                          </a:solidFill>
                          <a:latin typeface="+mn-lt"/>
                          <a:cs typeface="Arial MT"/>
                        </a:rPr>
                        <a:t>by</a:t>
                      </a:r>
                      <a:r>
                        <a:rPr sz="1600" spc="25" dirty="0">
                          <a:solidFill>
                            <a:srgbClr val="1E1816"/>
                          </a:solidFill>
                          <a:latin typeface="+mn-lt"/>
                          <a:cs typeface="Arial MT"/>
                        </a:rPr>
                        <a:t> </a:t>
                      </a:r>
                      <a:r>
                        <a:rPr sz="1600" spc="-65" dirty="0">
                          <a:solidFill>
                            <a:srgbClr val="1E1816"/>
                          </a:solidFill>
                          <a:latin typeface="+mn-lt"/>
                          <a:cs typeface="Arial MT"/>
                        </a:rPr>
                        <a:t>visiting</a:t>
                      </a:r>
                      <a:r>
                        <a:rPr sz="1600" spc="35" dirty="0">
                          <a:solidFill>
                            <a:srgbClr val="1E1816"/>
                          </a:solidFill>
                          <a:latin typeface="+mn-lt"/>
                          <a:cs typeface="Arial MT"/>
                        </a:rPr>
                        <a:t> </a:t>
                      </a:r>
                      <a:r>
                        <a:rPr sz="1600" spc="-80" dirty="0">
                          <a:solidFill>
                            <a:srgbClr val="1E1816"/>
                          </a:solidFill>
                          <a:latin typeface="+mn-lt"/>
                          <a:cs typeface="Arial MT"/>
                        </a:rPr>
                        <a:t>the</a:t>
                      </a:r>
                      <a:r>
                        <a:rPr sz="1600" spc="30" dirty="0">
                          <a:solidFill>
                            <a:srgbClr val="1E1816"/>
                          </a:solidFill>
                          <a:latin typeface="+mn-lt"/>
                          <a:cs typeface="Arial MT"/>
                        </a:rPr>
                        <a:t> </a:t>
                      </a:r>
                      <a:r>
                        <a:rPr sz="1600" spc="-65" dirty="0">
                          <a:solidFill>
                            <a:srgbClr val="1E1816"/>
                          </a:solidFill>
                          <a:latin typeface="+mn-lt"/>
                          <a:cs typeface="Arial MT"/>
                        </a:rPr>
                        <a:t>office</a:t>
                      </a:r>
                      <a:r>
                        <a:rPr sz="1600" spc="20" dirty="0">
                          <a:solidFill>
                            <a:srgbClr val="1E1816"/>
                          </a:solidFill>
                          <a:latin typeface="+mn-lt"/>
                          <a:cs typeface="Arial MT"/>
                        </a:rPr>
                        <a:t> </a:t>
                      </a:r>
                      <a:r>
                        <a:rPr sz="1600" spc="-25" dirty="0">
                          <a:solidFill>
                            <a:srgbClr val="1E1816"/>
                          </a:solidFill>
                          <a:latin typeface="+mn-lt"/>
                          <a:cs typeface="Arial MT"/>
                        </a:rPr>
                        <a:t>of </a:t>
                      </a:r>
                      <a:r>
                        <a:rPr sz="1600" spc="-145" dirty="0">
                          <a:solidFill>
                            <a:srgbClr val="1E1816"/>
                          </a:solidFill>
                          <a:latin typeface="+mn-lt"/>
                          <a:cs typeface="Arial MT"/>
                        </a:rPr>
                        <a:t>PU</a:t>
                      </a:r>
                      <a:r>
                        <a:rPr sz="1600" spc="10" dirty="0">
                          <a:solidFill>
                            <a:srgbClr val="1E1816"/>
                          </a:solidFill>
                          <a:latin typeface="+mn-lt"/>
                          <a:cs typeface="Arial MT"/>
                        </a:rPr>
                        <a:t> </a:t>
                      </a:r>
                      <a:r>
                        <a:rPr sz="1600" spc="-70" dirty="0">
                          <a:solidFill>
                            <a:srgbClr val="1E1816"/>
                          </a:solidFill>
                          <a:latin typeface="+mn-lt"/>
                          <a:cs typeface="Arial MT"/>
                        </a:rPr>
                        <a:t>after</a:t>
                      </a:r>
                      <a:r>
                        <a:rPr sz="1600" spc="5" dirty="0">
                          <a:solidFill>
                            <a:srgbClr val="1E1816"/>
                          </a:solidFill>
                          <a:latin typeface="+mn-lt"/>
                          <a:cs typeface="Arial MT"/>
                        </a:rPr>
                        <a:t> </a:t>
                      </a:r>
                      <a:r>
                        <a:rPr sz="1600" spc="-75" dirty="0">
                          <a:solidFill>
                            <a:srgbClr val="1E1816"/>
                          </a:solidFill>
                          <a:latin typeface="+mn-lt"/>
                          <a:cs typeface="Arial MT"/>
                        </a:rPr>
                        <a:t>fixing</a:t>
                      </a:r>
                      <a:r>
                        <a:rPr sz="1600" spc="5" dirty="0">
                          <a:solidFill>
                            <a:srgbClr val="1E1816"/>
                          </a:solidFill>
                          <a:latin typeface="+mn-lt"/>
                          <a:cs typeface="Arial MT"/>
                        </a:rPr>
                        <a:t> </a:t>
                      </a:r>
                      <a:r>
                        <a:rPr sz="1600" spc="-90" dirty="0">
                          <a:solidFill>
                            <a:srgbClr val="1E1816"/>
                          </a:solidFill>
                          <a:latin typeface="+mn-lt"/>
                          <a:cs typeface="Arial MT"/>
                        </a:rPr>
                        <a:t>the</a:t>
                      </a:r>
                      <a:r>
                        <a:rPr sz="1600" spc="10" dirty="0">
                          <a:solidFill>
                            <a:srgbClr val="1E1816"/>
                          </a:solidFill>
                          <a:latin typeface="+mn-lt"/>
                          <a:cs typeface="Arial MT"/>
                        </a:rPr>
                        <a:t> </a:t>
                      </a:r>
                      <a:r>
                        <a:rPr sz="1600" spc="-90" dirty="0">
                          <a:solidFill>
                            <a:srgbClr val="1E1816"/>
                          </a:solidFill>
                          <a:latin typeface="+mn-lt"/>
                          <a:cs typeface="Arial MT"/>
                        </a:rPr>
                        <a:t>date</a:t>
                      </a:r>
                      <a:r>
                        <a:rPr sz="1600" spc="5" dirty="0">
                          <a:solidFill>
                            <a:srgbClr val="1E1816"/>
                          </a:solidFill>
                          <a:latin typeface="+mn-lt"/>
                          <a:cs typeface="Arial MT"/>
                        </a:rPr>
                        <a:t> </a:t>
                      </a:r>
                      <a:r>
                        <a:rPr sz="1600" spc="-105" dirty="0">
                          <a:solidFill>
                            <a:srgbClr val="1E1816"/>
                          </a:solidFill>
                          <a:latin typeface="+mn-lt"/>
                          <a:cs typeface="Arial MT"/>
                        </a:rPr>
                        <a:t>as</a:t>
                      </a:r>
                      <a:r>
                        <a:rPr sz="1600" spc="10" dirty="0">
                          <a:solidFill>
                            <a:srgbClr val="1E1816"/>
                          </a:solidFill>
                          <a:latin typeface="+mn-lt"/>
                          <a:cs typeface="Arial MT"/>
                        </a:rPr>
                        <a:t> </a:t>
                      </a:r>
                      <a:r>
                        <a:rPr sz="1600" spc="-90" dirty="0">
                          <a:solidFill>
                            <a:srgbClr val="1E1816"/>
                          </a:solidFill>
                          <a:latin typeface="+mn-lt"/>
                          <a:cs typeface="Arial MT"/>
                        </a:rPr>
                        <a:t>per</a:t>
                      </a:r>
                      <a:r>
                        <a:rPr sz="1600" spc="20" dirty="0">
                          <a:solidFill>
                            <a:srgbClr val="1E1816"/>
                          </a:solidFill>
                          <a:latin typeface="+mn-lt"/>
                          <a:cs typeface="Arial MT"/>
                        </a:rPr>
                        <a:t> </a:t>
                      </a:r>
                      <a:r>
                        <a:rPr sz="1600" spc="-90" dirty="0">
                          <a:solidFill>
                            <a:srgbClr val="1E1816"/>
                          </a:solidFill>
                          <a:latin typeface="+mn-lt"/>
                          <a:cs typeface="Arial MT"/>
                        </a:rPr>
                        <a:t>the</a:t>
                      </a:r>
                      <a:r>
                        <a:rPr sz="1600" spc="5" dirty="0">
                          <a:solidFill>
                            <a:srgbClr val="1E1816"/>
                          </a:solidFill>
                          <a:latin typeface="+mn-lt"/>
                          <a:cs typeface="Arial MT"/>
                        </a:rPr>
                        <a:t> </a:t>
                      </a:r>
                      <a:r>
                        <a:rPr sz="1600" spc="-95" dirty="0">
                          <a:solidFill>
                            <a:srgbClr val="1E1816"/>
                          </a:solidFill>
                          <a:latin typeface="+mn-lt"/>
                          <a:cs typeface="Arial MT"/>
                        </a:rPr>
                        <a:t>mutual</a:t>
                      </a:r>
                      <a:r>
                        <a:rPr sz="1600" spc="10" dirty="0">
                          <a:solidFill>
                            <a:srgbClr val="1E1816"/>
                          </a:solidFill>
                          <a:latin typeface="+mn-lt"/>
                          <a:cs typeface="Arial MT"/>
                        </a:rPr>
                        <a:t> </a:t>
                      </a:r>
                      <a:r>
                        <a:rPr sz="1600" spc="-10" dirty="0">
                          <a:solidFill>
                            <a:srgbClr val="1E1816"/>
                          </a:solidFill>
                          <a:latin typeface="+mn-lt"/>
                          <a:cs typeface="Arial MT"/>
                        </a:rPr>
                        <a:t>consent.</a:t>
                      </a:r>
                      <a:endParaRPr sz="1600" dirty="0">
                        <a:latin typeface="+mn-lt"/>
                        <a:cs typeface="Arial MT"/>
                      </a:endParaRPr>
                    </a:p>
                  </a:txBody>
                  <a:tcPr marL="0" marR="0" marT="1995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715">
                        <a:lnSpc>
                          <a:spcPct val="105900"/>
                        </a:lnSpc>
                        <a:spcBef>
                          <a:spcPts val="105"/>
                        </a:spcBef>
                      </a:pPr>
                      <a:r>
                        <a:rPr sz="1600" spc="-85" dirty="0">
                          <a:solidFill>
                            <a:srgbClr val="1E1816"/>
                          </a:solidFill>
                          <a:latin typeface="+mn-lt"/>
                          <a:cs typeface="Arial MT"/>
                        </a:rPr>
                        <a:t>Within</a:t>
                      </a:r>
                      <a:r>
                        <a:rPr sz="1600" spc="20" dirty="0">
                          <a:solidFill>
                            <a:srgbClr val="1E1816"/>
                          </a:solidFill>
                          <a:latin typeface="+mn-lt"/>
                          <a:cs typeface="Arial MT"/>
                        </a:rPr>
                        <a:t> </a:t>
                      </a:r>
                      <a:r>
                        <a:rPr sz="1600" spc="-125" dirty="0">
                          <a:solidFill>
                            <a:srgbClr val="1E1816"/>
                          </a:solidFill>
                          <a:latin typeface="+mn-lt"/>
                          <a:cs typeface="Arial MT"/>
                        </a:rPr>
                        <a:t>6</a:t>
                      </a:r>
                      <a:r>
                        <a:rPr sz="1600" spc="-20" dirty="0">
                          <a:solidFill>
                            <a:srgbClr val="1E1816"/>
                          </a:solidFill>
                          <a:latin typeface="+mn-lt"/>
                          <a:cs typeface="Arial MT"/>
                        </a:rPr>
                        <a:t> Days </a:t>
                      </a:r>
                      <a:r>
                        <a:rPr sz="1600" spc="-10" dirty="0">
                          <a:solidFill>
                            <a:srgbClr val="1E1816"/>
                          </a:solidFill>
                          <a:latin typeface="+mn-lt"/>
                          <a:cs typeface="Arial MT"/>
                        </a:rPr>
                        <a:t>After</a:t>
                      </a:r>
                      <a:r>
                        <a:rPr lang="en-US" sz="1600" spc="0" dirty="0">
                          <a:solidFill>
                            <a:schemeClr val="tx1"/>
                          </a:solidFill>
                          <a:latin typeface="+mn-lt"/>
                          <a:cs typeface="Arial MT"/>
                        </a:rPr>
                        <a:t> </a:t>
                      </a:r>
                      <a:r>
                        <a:rPr sz="1600" spc="-10" dirty="0">
                          <a:solidFill>
                            <a:srgbClr val="1E1816"/>
                          </a:solidFill>
                          <a:latin typeface="+mn-lt"/>
                          <a:cs typeface="Arial MT"/>
                        </a:rPr>
                        <a:t>visiting </a:t>
                      </a:r>
                      <a:r>
                        <a:rPr sz="1600" spc="-110" dirty="0">
                          <a:solidFill>
                            <a:srgbClr val="1E1816"/>
                          </a:solidFill>
                          <a:latin typeface="+mn-lt"/>
                          <a:cs typeface="Arial MT"/>
                        </a:rPr>
                        <a:t>PU’s</a:t>
                      </a:r>
                      <a:r>
                        <a:rPr sz="1600" spc="15" dirty="0">
                          <a:solidFill>
                            <a:srgbClr val="1E1816"/>
                          </a:solidFill>
                          <a:latin typeface="+mn-lt"/>
                          <a:cs typeface="Arial MT"/>
                        </a:rPr>
                        <a:t> </a:t>
                      </a:r>
                      <a:r>
                        <a:rPr sz="1600" spc="-65" dirty="0">
                          <a:solidFill>
                            <a:srgbClr val="1E1816"/>
                          </a:solidFill>
                          <a:latin typeface="+mn-lt"/>
                          <a:cs typeface="Arial MT"/>
                        </a:rPr>
                        <a:t>office</a:t>
                      </a:r>
                      <a:endParaRPr sz="1600" dirty="0">
                        <a:latin typeface="+mn-lt"/>
                        <a:cs typeface="Arial MT"/>
                      </a:endParaRPr>
                    </a:p>
                  </a:txBody>
                  <a:tcPr marL="0" marR="0" marT="85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70"/>
                        </a:spcBef>
                      </a:pPr>
                      <a:r>
                        <a:rPr sz="1600" spc="-114" dirty="0">
                          <a:solidFill>
                            <a:srgbClr val="1E1816"/>
                          </a:solidFill>
                          <a:latin typeface="+mn-lt"/>
                          <a:cs typeface="Arial MT"/>
                        </a:rPr>
                        <a:t>Day</a:t>
                      </a:r>
                      <a:r>
                        <a:rPr sz="1600" dirty="0">
                          <a:solidFill>
                            <a:srgbClr val="1E1816"/>
                          </a:solidFill>
                          <a:latin typeface="+mn-lt"/>
                          <a:cs typeface="Arial MT"/>
                        </a:rPr>
                        <a:t> </a:t>
                      </a:r>
                      <a:r>
                        <a:rPr sz="1600" spc="-70" dirty="0">
                          <a:solidFill>
                            <a:srgbClr val="1E1816"/>
                          </a:solidFill>
                          <a:latin typeface="+mn-lt"/>
                          <a:cs typeface="Arial MT"/>
                        </a:rPr>
                        <a:t>-</a:t>
                      </a:r>
                      <a:r>
                        <a:rPr sz="1600" spc="-5" dirty="0">
                          <a:solidFill>
                            <a:srgbClr val="1E1816"/>
                          </a:solidFill>
                          <a:latin typeface="+mn-lt"/>
                          <a:cs typeface="Arial MT"/>
                        </a:rPr>
                        <a:t> </a:t>
                      </a:r>
                      <a:r>
                        <a:rPr sz="1600" spc="-25" dirty="0">
                          <a:solidFill>
                            <a:srgbClr val="1E1816"/>
                          </a:solidFill>
                          <a:latin typeface="+mn-lt"/>
                          <a:cs typeface="Arial MT"/>
                        </a:rPr>
                        <a:t>16</a:t>
                      </a:r>
                      <a:endParaRPr sz="1600">
                        <a:latin typeface="+mn-lt"/>
                        <a:cs typeface="Arial MT"/>
                      </a:endParaRPr>
                    </a:p>
                  </a:txBody>
                  <a:tcPr marL="0" marR="0" marT="138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634098">
                <a:tc>
                  <a:txBody>
                    <a:bodyPr/>
                    <a:lstStyle/>
                    <a:p>
                      <a:pPr marL="67945">
                        <a:lnSpc>
                          <a:spcPct val="100000"/>
                        </a:lnSpc>
                        <a:spcBef>
                          <a:spcPts val="170"/>
                        </a:spcBef>
                      </a:pPr>
                      <a:r>
                        <a:rPr sz="1600" spc="-25" dirty="0">
                          <a:latin typeface="+mn-lt"/>
                          <a:cs typeface="Arial MT"/>
                        </a:rPr>
                        <a:t>9.</a:t>
                      </a:r>
                      <a:endParaRPr sz="1600">
                        <a:latin typeface="+mn-lt"/>
                        <a:cs typeface="Arial MT"/>
                      </a:endParaRPr>
                    </a:p>
                  </a:txBody>
                  <a:tcPr marL="0" marR="0" marT="138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2865">
                        <a:lnSpc>
                          <a:spcPct val="106400"/>
                        </a:lnSpc>
                        <a:spcBef>
                          <a:spcPts val="195"/>
                        </a:spcBef>
                      </a:pPr>
                      <a:r>
                        <a:rPr sz="1600" spc="-80" dirty="0">
                          <a:solidFill>
                            <a:srgbClr val="1E1816"/>
                          </a:solidFill>
                          <a:latin typeface="+mn-lt"/>
                          <a:cs typeface="Arial MT"/>
                        </a:rPr>
                        <a:t>Reviewer</a:t>
                      </a:r>
                      <a:r>
                        <a:rPr sz="1600" spc="10" dirty="0">
                          <a:solidFill>
                            <a:srgbClr val="1E1816"/>
                          </a:solidFill>
                          <a:latin typeface="+mn-lt"/>
                          <a:cs typeface="Arial MT"/>
                        </a:rPr>
                        <a:t> </a:t>
                      </a:r>
                      <a:r>
                        <a:rPr sz="1600" spc="-10" dirty="0">
                          <a:solidFill>
                            <a:srgbClr val="1E1816"/>
                          </a:solidFill>
                          <a:latin typeface="+mn-lt"/>
                          <a:cs typeface="Arial MT"/>
                        </a:rPr>
                        <a:t>to</a:t>
                      </a:r>
                      <a:r>
                        <a:rPr sz="1600" spc="10" dirty="0">
                          <a:solidFill>
                            <a:srgbClr val="1E1816"/>
                          </a:solidFill>
                          <a:latin typeface="+mn-lt"/>
                          <a:cs typeface="Arial MT"/>
                        </a:rPr>
                        <a:t> </a:t>
                      </a:r>
                      <a:r>
                        <a:rPr sz="1600" spc="-65" dirty="0">
                          <a:solidFill>
                            <a:srgbClr val="1E1816"/>
                          </a:solidFill>
                          <a:latin typeface="+mn-lt"/>
                          <a:cs typeface="Arial MT"/>
                        </a:rPr>
                        <a:t>send</a:t>
                      </a:r>
                      <a:r>
                        <a:rPr sz="1600" spc="10" dirty="0">
                          <a:solidFill>
                            <a:srgbClr val="1E1816"/>
                          </a:solidFill>
                          <a:latin typeface="+mn-lt"/>
                          <a:cs typeface="Arial MT"/>
                        </a:rPr>
                        <a:t> </a:t>
                      </a:r>
                      <a:r>
                        <a:rPr sz="1600" spc="-35" dirty="0">
                          <a:solidFill>
                            <a:srgbClr val="1E1816"/>
                          </a:solidFill>
                          <a:latin typeface="+mn-lt"/>
                          <a:cs typeface="Arial MT"/>
                        </a:rPr>
                        <a:t>the</a:t>
                      </a:r>
                      <a:r>
                        <a:rPr sz="1600" spc="25" dirty="0">
                          <a:solidFill>
                            <a:srgbClr val="1E1816"/>
                          </a:solidFill>
                          <a:latin typeface="+mn-lt"/>
                          <a:cs typeface="Arial MT"/>
                        </a:rPr>
                        <a:t> </a:t>
                      </a:r>
                      <a:r>
                        <a:rPr sz="1600" spc="-70" dirty="0">
                          <a:solidFill>
                            <a:srgbClr val="1E1816"/>
                          </a:solidFill>
                          <a:latin typeface="+mn-lt"/>
                          <a:cs typeface="Arial MT"/>
                        </a:rPr>
                        <a:t>Preliminary</a:t>
                      </a:r>
                      <a:r>
                        <a:rPr sz="1600" spc="15" dirty="0">
                          <a:solidFill>
                            <a:srgbClr val="1E1816"/>
                          </a:solidFill>
                          <a:latin typeface="+mn-lt"/>
                          <a:cs typeface="Arial MT"/>
                        </a:rPr>
                        <a:t> </a:t>
                      </a:r>
                      <a:r>
                        <a:rPr sz="1600" spc="-55" dirty="0">
                          <a:solidFill>
                            <a:srgbClr val="1E1816"/>
                          </a:solidFill>
                          <a:latin typeface="+mn-lt"/>
                          <a:cs typeface="Arial MT"/>
                        </a:rPr>
                        <a:t>report,</a:t>
                      </a:r>
                      <a:r>
                        <a:rPr sz="1600" spc="10" dirty="0">
                          <a:solidFill>
                            <a:srgbClr val="1E1816"/>
                          </a:solidFill>
                          <a:latin typeface="+mn-lt"/>
                          <a:cs typeface="Arial MT"/>
                        </a:rPr>
                        <a:t> </a:t>
                      </a:r>
                      <a:r>
                        <a:rPr sz="1600" dirty="0">
                          <a:solidFill>
                            <a:srgbClr val="1E1816"/>
                          </a:solidFill>
                          <a:latin typeface="+mn-lt"/>
                          <a:cs typeface="Arial MT"/>
                        </a:rPr>
                        <a:t>if</a:t>
                      </a:r>
                      <a:r>
                        <a:rPr sz="1600" spc="10" dirty="0">
                          <a:solidFill>
                            <a:srgbClr val="1E1816"/>
                          </a:solidFill>
                          <a:latin typeface="+mn-lt"/>
                          <a:cs typeface="Arial MT"/>
                        </a:rPr>
                        <a:t> </a:t>
                      </a:r>
                      <a:r>
                        <a:rPr sz="1600" spc="-45" dirty="0">
                          <a:solidFill>
                            <a:srgbClr val="1E1816"/>
                          </a:solidFill>
                          <a:latin typeface="+mn-lt"/>
                          <a:cs typeface="Arial MT"/>
                        </a:rPr>
                        <a:t>any,</a:t>
                      </a:r>
                      <a:r>
                        <a:rPr sz="1600" spc="55" dirty="0">
                          <a:solidFill>
                            <a:srgbClr val="1E1816"/>
                          </a:solidFill>
                          <a:latin typeface="+mn-lt"/>
                          <a:cs typeface="Arial MT"/>
                        </a:rPr>
                        <a:t> </a:t>
                      </a:r>
                      <a:r>
                        <a:rPr sz="1600" dirty="0">
                          <a:solidFill>
                            <a:srgbClr val="1E1816"/>
                          </a:solidFill>
                          <a:latin typeface="+mn-lt"/>
                          <a:cs typeface="Arial MT"/>
                        </a:rPr>
                        <a:t>to</a:t>
                      </a:r>
                      <a:r>
                        <a:rPr sz="1600" spc="25" dirty="0">
                          <a:solidFill>
                            <a:srgbClr val="1E1816"/>
                          </a:solidFill>
                          <a:latin typeface="+mn-lt"/>
                          <a:cs typeface="Arial MT"/>
                        </a:rPr>
                        <a:t> </a:t>
                      </a:r>
                      <a:r>
                        <a:rPr sz="1600" spc="-25" dirty="0">
                          <a:solidFill>
                            <a:srgbClr val="1E1816"/>
                          </a:solidFill>
                          <a:latin typeface="+mn-lt"/>
                          <a:cs typeface="Arial MT"/>
                        </a:rPr>
                        <a:t>the </a:t>
                      </a:r>
                      <a:r>
                        <a:rPr sz="1600" spc="-145" dirty="0">
                          <a:solidFill>
                            <a:srgbClr val="1E1816"/>
                          </a:solidFill>
                          <a:latin typeface="+mn-lt"/>
                          <a:cs typeface="Arial MT"/>
                        </a:rPr>
                        <a:t>PU</a:t>
                      </a:r>
                      <a:r>
                        <a:rPr sz="1600" dirty="0">
                          <a:solidFill>
                            <a:srgbClr val="1E1816"/>
                          </a:solidFill>
                          <a:latin typeface="+mn-lt"/>
                          <a:cs typeface="Arial MT"/>
                        </a:rPr>
                        <a:t> </a:t>
                      </a:r>
                      <a:r>
                        <a:rPr sz="1600" spc="-70" dirty="0">
                          <a:solidFill>
                            <a:srgbClr val="1E1816"/>
                          </a:solidFill>
                          <a:latin typeface="+mn-lt"/>
                          <a:cs typeface="Arial MT"/>
                        </a:rPr>
                        <a:t>for</a:t>
                      </a:r>
                      <a:r>
                        <a:rPr sz="1600" spc="-10" dirty="0">
                          <a:solidFill>
                            <a:srgbClr val="1E1816"/>
                          </a:solidFill>
                          <a:latin typeface="+mn-lt"/>
                          <a:cs typeface="Arial MT"/>
                        </a:rPr>
                        <a:t> comments.</a:t>
                      </a:r>
                      <a:endParaRPr sz="1600" dirty="0">
                        <a:latin typeface="+mn-lt"/>
                        <a:cs typeface="Arial MT"/>
                      </a:endParaRPr>
                    </a:p>
                  </a:txBody>
                  <a:tcPr marL="0" marR="0" marT="158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24790" lvl="0" indent="0" algn="l" defTabSz="914400" rtl="0" eaLnBrk="1" fontAlgn="auto" latinLnBrk="0" hangingPunct="1">
                        <a:lnSpc>
                          <a:spcPct val="106400"/>
                        </a:lnSpc>
                        <a:spcBef>
                          <a:spcPts val="195"/>
                        </a:spcBef>
                        <a:spcAft>
                          <a:spcPts val="0"/>
                        </a:spcAft>
                        <a:buClrTx/>
                        <a:buSzTx/>
                        <a:buFontTx/>
                        <a:buNone/>
                        <a:tabLst/>
                        <a:defRPr/>
                      </a:pPr>
                      <a:r>
                        <a:rPr sz="1600" spc="-85" dirty="0">
                          <a:solidFill>
                            <a:srgbClr val="1E1816"/>
                          </a:solidFill>
                          <a:latin typeface="+mn-lt"/>
                          <a:cs typeface="Arial MT"/>
                        </a:rPr>
                        <a:t>Within</a:t>
                      </a:r>
                      <a:r>
                        <a:rPr sz="1600" spc="25" dirty="0">
                          <a:solidFill>
                            <a:srgbClr val="1E1816"/>
                          </a:solidFill>
                          <a:latin typeface="+mn-lt"/>
                          <a:cs typeface="Arial MT"/>
                        </a:rPr>
                        <a:t> </a:t>
                      </a:r>
                      <a:r>
                        <a:rPr sz="1600" spc="-50" dirty="0">
                          <a:solidFill>
                            <a:srgbClr val="1E1816"/>
                          </a:solidFill>
                          <a:latin typeface="+mn-lt"/>
                          <a:cs typeface="Arial MT"/>
                        </a:rPr>
                        <a:t>1 </a:t>
                      </a:r>
                      <a:r>
                        <a:rPr sz="1600" spc="-105" dirty="0">
                          <a:solidFill>
                            <a:srgbClr val="1E1816"/>
                          </a:solidFill>
                          <a:latin typeface="+mn-lt"/>
                          <a:cs typeface="Arial MT"/>
                        </a:rPr>
                        <a:t>day</a:t>
                      </a:r>
                      <a:r>
                        <a:rPr sz="1600" spc="5" dirty="0">
                          <a:solidFill>
                            <a:srgbClr val="1E1816"/>
                          </a:solidFill>
                          <a:latin typeface="+mn-lt"/>
                          <a:cs typeface="Arial MT"/>
                        </a:rPr>
                        <a:t> </a:t>
                      </a:r>
                      <a:r>
                        <a:rPr sz="1600" spc="-70" dirty="0">
                          <a:solidFill>
                            <a:srgbClr val="1E1816"/>
                          </a:solidFill>
                          <a:latin typeface="+mn-lt"/>
                          <a:cs typeface="Arial MT"/>
                        </a:rPr>
                        <a:t>after</a:t>
                      </a:r>
                      <a:r>
                        <a:rPr lang="en-US" sz="1600" spc="-70" dirty="0">
                          <a:solidFill>
                            <a:srgbClr val="1E1816"/>
                          </a:solidFill>
                          <a:latin typeface="+mn-lt"/>
                          <a:cs typeface="Arial MT"/>
                        </a:rPr>
                        <a:t> </a:t>
                      </a:r>
                      <a:r>
                        <a:rPr lang="en-IN" sz="1600" spc="-90" dirty="0">
                          <a:solidFill>
                            <a:srgbClr val="1E1816"/>
                          </a:solidFill>
                          <a:latin typeface="+mn-lt"/>
                          <a:cs typeface="Arial MT"/>
                        </a:rPr>
                        <a:t>completion </a:t>
                      </a:r>
                      <a:r>
                        <a:rPr lang="en-IN" sz="1600" spc="-75" dirty="0">
                          <a:solidFill>
                            <a:srgbClr val="1E1816"/>
                          </a:solidFill>
                          <a:latin typeface="+mn-lt"/>
                          <a:cs typeface="Arial MT"/>
                        </a:rPr>
                        <a:t>of</a:t>
                      </a:r>
                      <a:r>
                        <a:rPr lang="en-IN" sz="1600" spc="-5" dirty="0">
                          <a:solidFill>
                            <a:srgbClr val="1E1816"/>
                          </a:solidFill>
                          <a:latin typeface="+mn-lt"/>
                          <a:cs typeface="Arial MT"/>
                        </a:rPr>
                        <a:t> </a:t>
                      </a:r>
                      <a:r>
                        <a:rPr lang="en-IN" sz="1600" spc="-75" dirty="0">
                          <a:solidFill>
                            <a:srgbClr val="1E1816"/>
                          </a:solidFill>
                          <a:latin typeface="+mn-lt"/>
                          <a:cs typeface="Arial MT"/>
                        </a:rPr>
                        <a:t>Review.</a:t>
                      </a:r>
                      <a:endParaRPr lang="en-IN" sz="1600" dirty="0">
                        <a:latin typeface="+mn-lt"/>
                        <a:cs typeface="Arial MT"/>
                      </a:endParaRPr>
                    </a:p>
                    <a:p>
                      <a:pPr marL="67945" marR="224790">
                        <a:lnSpc>
                          <a:spcPct val="106400"/>
                        </a:lnSpc>
                        <a:spcBef>
                          <a:spcPts val="195"/>
                        </a:spcBef>
                      </a:pPr>
                      <a:endParaRPr sz="1600" dirty="0">
                        <a:latin typeface="+mn-lt"/>
                        <a:cs typeface="Arial MT"/>
                      </a:endParaRPr>
                    </a:p>
                  </a:txBody>
                  <a:tcPr marL="0" marR="0" marT="158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70"/>
                        </a:spcBef>
                      </a:pPr>
                      <a:r>
                        <a:rPr sz="1600" spc="-114" dirty="0">
                          <a:solidFill>
                            <a:srgbClr val="1E1816"/>
                          </a:solidFill>
                          <a:latin typeface="+mn-lt"/>
                          <a:cs typeface="Arial MT"/>
                        </a:rPr>
                        <a:t>Day</a:t>
                      </a:r>
                      <a:r>
                        <a:rPr sz="1600" dirty="0">
                          <a:solidFill>
                            <a:srgbClr val="1E1816"/>
                          </a:solidFill>
                          <a:latin typeface="+mn-lt"/>
                          <a:cs typeface="Arial MT"/>
                        </a:rPr>
                        <a:t> </a:t>
                      </a:r>
                      <a:r>
                        <a:rPr sz="1600" spc="-70" dirty="0">
                          <a:solidFill>
                            <a:srgbClr val="1E1816"/>
                          </a:solidFill>
                          <a:latin typeface="+mn-lt"/>
                          <a:cs typeface="Arial MT"/>
                        </a:rPr>
                        <a:t>-</a:t>
                      </a:r>
                      <a:r>
                        <a:rPr sz="1600" spc="-5" dirty="0">
                          <a:solidFill>
                            <a:srgbClr val="1E1816"/>
                          </a:solidFill>
                          <a:latin typeface="+mn-lt"/>
                          <a:cs typeface="Arial MT"/>
                        </a:rPr>
                        <a:t> </a:t>
                      </a:r>
                      <a:r>
                        <a:rPr sz="1600" spc="-25" dirty="0">
                          <a:solidFill>
                            <a:srgbClr val="1E1816"/>
                          </a:solidFill>
                          <a:latin typeface="+mn-lt"/>
                          <a:cs typeface="Arial MT"/>
                        </a:rPr>
                        <a:t>17</a:t>
                      </a:r>
                      <a:endParaRPr sz="1600" dirty="0">
                        <a:latin typeface="+mn-lt"/>
                        <a:cs typeface="Arial MT"/>
                      </a:endParaRPr>
                    </a:p>
                  </a:txBody>
                  <a:tcPr marL="0" marR="0" marT="138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92471085"/>
              </p:ext>
            </p:extLst>
          </p:nvPr>
        </p:nvGraphicFramePr>
        <p:xfrm>
          <a:off x="78059" y="105886"/>
          <a:ext cx="11898352" cy="6618299"/>
        </p:xfrm>
        <a:graphic>
          <a:graphicData uri="http://schemas.openxmlformats.org/drawingml/2006/table">
            <a:tbl>
              <a:tblPr firstRow="1" bandRow="1">
                <a:tableStyleId>{2D5ABB26-0587-4C30-8999-92F81FD0307C}</a:tableStyleId>
              </a:tblPr>
              <a:tblGrid>
                <a:gridCol w="886936">
                  <a:extLst>
                    <a:ext uri="{9D8B030D-6E8A-4147-A177-3AD203B41FA5}">
                      <a16:colId xmlns:a16="http://schemas.microsoft.com/office/drawing/2014/main" val="20000"/>
                    </a:ext>
                  </a:extLst>
                </a:gridCol>
                <a:gridCol w="7454176">
                  <a:extLst>
                    <a:ext uri="{9D8B030D-6E8A-4147-A177-3AD203B41FA5}">
                      <a16:colId xmlns:a16="http://schemas.microsoft.com/office/drawing/2014/main" val="20001"/>
                    </a:ext>
                  </a:extLst>
                </a:gridCol>
                <a:gridCol w="1841347">
                  <a:extLst>
                    <a:ext uri="{9D8B030D-6E8A-4147-A177-3AD203B41FA5}">
                      <a16:colId xmlns:a16="http://schemas.microsoft.com/office/drawing/2014/main" val="20002"/>
                    </a:ext>
                  </a:extLst>
                </a:gridCol>
                <a:gridCol w="1715893">
                  <a:extLst>
                    <a:ext uri="{9D8B030D-6E8A-4147-A177-3AD203B41FA5}">
                      <a16:colId xmlns:a16="http://schemas.microsoft.com/office/drawing/2014/main" val="20003"/>
                    </a:ext>
                  </a:extLst>
                </a:gridCol>
              </a:tblGrid>
              <a:tr h="1343879">
                <a:tc>
                  <a:txBody>
                    <a:bodyPr/>
                    <a:lstStyle/>
                    <a:p>
                      <a:pPr marR="98425" algn="ctr">
                        <a:lnSpc>
                          <a:spcPct val="100000"/>
                        </a:lnSpc>
                        <a:spcBef>
                          <a:spcPts val="170"/>
                        </a:spcBef>
                      </a:pPr>
                      <a:r>
                        <a:rPr sz="1600" spc="-25" dirty="0">
                          <a:latin typeface="+mn-lt"/>
                          <a:cs typeface="Arial MT"/>
                        </a:rPr>
                        <a:t>10</a:t>
                      </a:r>
                      <a:endParaRPr sz="1600">
                        <a:latin typeface="+mn-lt"/>
                        <a:cs typeface="Arial MT"/>
                      </a:endParaRPr>
                    </a:p>
                  </a:txBody>
                  <a:tcPr marL="0" marR="0" marT="13846"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6675" marR="69850" algn="just">
                        <a:lnSpc>
                          <a:spcPct val="106100"/>
                        </a:lnSpc>
                        <a:spcBef>
                          <a:spcPts val="200"/>
                        </a:spcBef>
                      </a:pPr>
                      <a:r>
                        <a:rPr sz="1600" spc="-45" dirty="0">
                          <a:solidFill>
                            <a:srgbClr val="1E1816"/>
                          </a:solidFill>
                          <a:latin typeface="+mn-lt"/>
                          <a:cs typeface="Arial MT"/>
                        </a:rPr>
                        <a:t>Practice</a:t>
                      </a:r>
                      <a:r>
                        <a:rPr sz="1600" spc="10" dirty="0">
                          <a:solidFill>
                            <a:srgbClr val="1E1816"/>
                          </a:solidFill>
                          <a:latin typeface="+mn-lt"/>
                          <a:cs typeface="Arial MT"/>
                        </a:rPr>
                        <a:t> </a:t>
                      </a:r>
                      <a:r>
                        <a:rPr sz="1600" spc="-10" dirty="0">
                          <a:solidFill>
                            <a:srgbClr val="1E1816"/>
                          </a:solidFill>
                          <a:latin typeface="+mn-lt"/>
                          <a:cs typeface="Arial MT"/>
                        </a:rPr>
                        <a:t>Unit</a:t>
                      </a:r>
                      <a:r>
                        <a:rPr sz="1600" spc="5" dirty="0">
                          <a:solidFill>
                            <a:srgbClr val="1E1816"/>
                          </a:solidFill>
                          <a:latin typeface="+mn-lt"/>
                          <a:cs typeface="Arial MT"/>
                        </a:rPr>
                        <a:t> </a:t>
                      </a:r>
                      <a:r>
                        <a:rPr sz="1600" dirty="0">
                          <a:solidFill>
                            <a:srgbClr val="1E1816"/>
                          </a:solidFill>
                          <a:latin typeface="+mn-lt"/>
                          <a:cs typeface="Arial MT"/>
                        </a:rPr>
                        <a:t>to</a:t>
                      </a:r>
                      <a:r>
                        <a:rPr sz="1600" spc="5" dirty="0">
                          <a:solidFill>
                            <a:srgbClr val="1E1816"/>
                          </a:solidFill>
                          <a:latin typeface="+mn-lt"/>
                          <a:cs typeface="Arial MT"/>
                        </a:rPr>
                        <a:t> </a:t>
                      </a:r>
                      <a:r>
                        <a:rPr sz="1600" spc="-40" dirty="0">
                          <a:solidFill>
                            <a:srgbClr val="1E1816"/>
                          </a:solidFill>
                          <a:latin typeface="+mn-lt"/>
                          <a:cs typeface="Arial MT"/>
                        </a:rPr>
                        <a:t>submit</a:t>
                      </a:r>
                      <a:r>
                        <a:rPr sz="1600" spc="5" dirty="0">
                          <a:solidFill>
                            <a:srgbClr val="1E1816"/>
                          </a:solidFill>
                          <a:latin typeface="+mn-lt"/>
                          <a:cs typeface="Arial MT"/>
                        </a:rPr>
                        <a:t> </a:t>
                      </a:r>
                      <a:r>
                        <a:rPr sz="1600" spc="-60" dirty="0">
                          <a:solidFill>
                            <a:srgbClr val="1E1816"/>
                          </a:solidFill>
                          <a:latin typeface="+mn-lt"/>
                          <a:cs typeface="Arial MT"/>
                        </a:rPr>
                        <a:t>representation</a:t>
                      </a:r>
                      <a:r>
                        <a:rPr sz="1600" spc="10" dirty="0">
                          <a:solidFill>
                            <a:srgbClr val="1E1816"/>
                          </a:solidFill>
                          <a:latin typeface="+mn-lt"/>
                          <a:cs typeface="Arial MT"/>
                        </a:rPr>
                        <a:t> </a:t>
                      </a:r>
                      <a:r>
                        <a:rPr sz="1600" dirty="0">
                          <a:solidFill>
                            <a:srgbClr val="1E1816"/>
                          </a:solidFill>
                          <a:latin typeface="+mn-lt"/>
                          <a:cs typeface="Arial MT"/>
                        </a:rPr>
                        <a:t>on</a:t>
                      </a:r>
                      <a:r>
                        <a:rPr sz="1600" spc="10" dirty="0">
                          <a:solidFill>
                            <a:srgbClr val="1E1816"/>
                          </a:solidFill>
                          <a:latin typeface="+mn-lt"/>
                          <a:cs typeface="Arial MT"/>
                        </a:rPr>
                        <a:t> </a:t>
                      </a:r>
                      <a:r>
                        <a:rPr sz="1600" spc="-65" dirty="0">
                          <a:solidFill>
                            <a:srgbClr val="1E1816"/>
                          </a:solidFill>
                          <a:latin typeface="+mn-lt"/>
                          <a:cs typeface="Arial MT"/>
                        </a:rPr>
                        <a:t>Preliminary </a:t>
                      </a:r>
                      <a:r>
                        <a:rPr sz="1600" dirty="0">
                          <a:solidFill>
                            <a:srgbClr val="1E1816"/>
                          </a:solidFill>
                          <a:latin typeface="+mn-lt"/>
                          <a:cs typeface="Arial MT"/>
                        </a:rPr>
                        <a:t>report</a:t>
                      </a:r>
                      <a:r>
                        <a:rPr sz="1600" spc="110" dirty="0">
                          <a:solidFill>
                            <a:srgbClr val="1E1816"/>
                          </a:solidFill>
                          <a:latin typeface="+mn-lt"/>
                          <a:cs typeface="Arial MT"/>
                        </a:rPr>
                        <a:t> </a:t>
                      </a:r>
                      <a:r>
                        <a:rPr sz="1600" dirty="0">
                          <a:solidFill>
                            <a:srgbClr val="1E1816"/>
                          </a:solidFill>
                          <a:latin typeface="+mn-lt"/>
                          <a:cs typeface="Arial MT"/>
                        </a:rPr>
                        <a:t>to</a:t>
                      </a:r>
                      <a:r>
                        <a:rPr sz="1600" spc="110" dirty="0">
                          <a:solidFill>
                            <a:srgbClr val="1E1816"/>
                          </a:solidFill>
                          <a:latin typeface="+mn-lt"/>
                          <a:cs typeface="Arial MT"/>
                        </a:rPr>
                        <a:t> </a:t>
                      </a:r>
                      <a:r>
                        <a:rPr sz="1600" dirty="0">
                          <a:solidFill>
                            <a:srgbClr val="1E1816"/>
                          </a:solidFill>
                          <a:latin typeface="+mn-lt"/>
                          <a:cs typeface="Arial MT"/>
                        </a:rPr>
                        <a:t>the</a:t>
                      </a:r>
                      <a:r>
                        <a:rPr sz="1600" spc="114" dirty="0">
                          <a:solidFill>
                            <a:srgbClr val="1E1816"/>
                          </a:solidFill>
                          <a:latin typeface="+mn-lt"/>
                          <a:cs typeface="Arial MT"/>
                        </a:rPr>
                        <a:t> </a:t>
                      </a:r>
                      <a:r>
                        <a:rPr sz="1600" spc="-30" dirty="0">
                          <a:solidFill>
                            <a:srgbClr val="1E1816"/>
                          </a:solidFill>
                          <a:latin typeface="+mn-lt"/>
                          <a:cs typeface="Arial MT"/>
                        </a:rPr>
                        <a:t>Reviewer.</a:t>
                      </a:r>
                      <a:r>
                        <a:rPr sz="1600" spc="114" dirty="0">
                          <a:solidFill>
                            <a:srgbClr val="1E1816"/>
                          </a:solidFill>
                          <a:latin typeface="+mn-lt"/>
                          <a:cs typeface="Arial MT"/>
                        </a:rPr>
                        <a:t> </a:t>
                      </a:r>
                      <a:r>
                        <a:rPr sz="1600" dirty="0">
                          <a:solidFill>
                            <a:srgbClr val="1E1816"/>
                          </a:solidFill>
                          <a:latin typeface="+mn-lt"/>
                          <a:cs typeface="Arial MT"/>
                        </a:rPr>
                        <a:t>The</a:t>
                      </a:r>
                      <a:r>
                        <a:rPr sz="1600" spc="114" dirty="0">
                          <a:solidFill>
                            <a:srgbClr val="1E1816"/>
                          </a:solidFill>
                          <a:latin typeface="+mn-lt"/>
                          <a:cs typeface="Arial MT"/>
                        </a:rPr>
                        <a:t> </a:t>
                      </a:r>
                      <a:r>
                        <a:rPr sz="1600" spc="-30" dirty="0">
                          <a:solidFill>
                            <a:srgbClr val="1E1816"/>
                          </a:solidFill>
                          <a:latin typeface="+mn-lt"/>
                          <a:cs typeface="Arial MT"/>
                        </a:rPr>
                        <a:t>Reviewer</a:t>
                      </a:r>
                      <a:r>
                        <a:rPr sz="1600" spc="110" dirty="0">
                          <a:solidFill>
                            <a:srgbClr val="1E1816"/>
                          </a:solidFill>
                          <a:latin typeface="+mn-lt"/>
                          <a:cs typeface="Arial MT"/>
                        </a:rPr>
                        <a:t> </a:t>
                      </a:r>
                      <a:r>
                        <a:rPr sz="1600" dirty="0">
                          <a:solidFill>
                            <a:srgbClr val="1E1816"/>
                          </a:solidFill>
                          <a:latin typeface="+mn-lt"/>
                          <a:cs typeface="Arial MT"/>
                        </a:rPr>
                        <a:t>should</a:t>
                      </a:r>
                      <a:r>
                        <a:rPr sz="1600" spc="110" dirty="0">
                          <a:solidFill>
                            <a:srgbClr val="1E1816"/>
                          </a:solidFill>
                          <a:latin typeface="+mn-lt"/>
                          <a:cs typeface="Arial MT"/>
                        </a:rPr>
                        <a:t> </a:t>
                      </a:r>
                      <a:r>
                        <a:rPr sz="1600" spc="-25" dirty="0">
                          <a:solidFill>
                            <a:srgbClr val="1E1816"/>
                          </a:solidFill>
                          <a:latin typeface="+mn-lt"/>
                          <a:cs typeface="Arial MT"/>
                        </a:rPr>
                        <a:t>be </a:t>
                      </a:r>
                      <a:r>
                        <a:rPr sz="1600" spc="-60" dirty="0">
                          <a:solidFill>
                            <a:srgbClr val="1E1816"/>
                          </a:solidFill>
                          <a:latin typeface="+mn-lt"/>
                          <a:cs typeface="Arial MT"/>
                        </a:rPr>
                        <a:t>satisfied</a:t>
                      </a:r>
                      <a:r>
                        <a:rPr sz="1600" spc="-15" dirty="0">
                          <a:solidFill>
                            <a:srgbClr val="1E1816"/>
                          </a:solidFill>
                          <a:latin typeface="+mn-lt"/>
                          <a:cs typeface="Arial MT"/>
                        </a:rPr>
                        <a:t> </a:t>
                      </a:r>
                      <a:r>
                        <a:rPr sz="1600" spc="-65" dirty="0">
                          <a:solidFill>
                            <a:srgbClr val="1E1816"/>
                          </a:solidFill>
                          <a:latin typeface="+mn-lt"/>
                          <a:cs typeface="Arial MT"/>
                        </a:rPr>
                        <a:t>with</a:t>
                      </a:r>
                      <a:r>
                        <a:rPr sz="1600" spc="30" dirty="0">
                          <a:solidFill>
                            <a:srgbClr val="1E1816"/>
                          </a:solidFill>
                          <a:latin typeface="+mn-lt"/>
                          <a:cs typeface="Arial MT"/>
                        </a:rPr>
                        <a:t> </a:t>
                      </a:r>
                      <a:r>
                        <a:rPr sz="1600" spc="-155" dirty="0">
                          <a:solidFill>
                            <a:srgbClr val="1E1816"/>
                          </a:solidFill>
                          <a:latin typeface="+mn-lt"/>
                          <a:cs typeface="Arial MT"/>
                        </a:rPr>
                        <a:t>PU</a:t>
                      </a:r>
                      <a:r>
                        <a:rPr sz="1600" spc="80" dirty="0">
                          <a:solidFill>
                            <a:srgbClr val="1E1816"/>
                          </a:solidFill>
                          <a:latin typeface="+mn-lt"/>
                          <a:cs typeface="Arial MT"/>
                        </a:rPr>
                        <a:t> </a:t>
                      </a:r>
                      <a:r>
                        <a:rPr sz="1600" spc="-90" dirty="0">
                          <a:solidFill>
                            <a:srgbClr val="1E1816"/>
                          </a:solidFill>
                          <a:latin typeface="+mn-lt"/>
                          <a:cs typeface="Arial MT"/>
                        </a:rPr>
                        <a:t>response</a:t>
                      </a:r>
                      <a:r>
                        <a:rPr sz="1600" spc="35" dirty="0">
                          <a:solidFill>
                            <a:srgbClr val="1E1816"/>
                          </a:solidFill>
                          <a:latin typeface="+mn-lt"/>
                          <a:cs typeface="Arial MT"/>
                        </a:rPr>
                        <a:t> </a:t>
                      </a:r>
                      <a:r>
                        <a:rPr sz="1600" spc="-85" dirty="0">
                          <a:solidFill>
                            <a:srgbClr val="1E1816"/>
                          </a:solidFill>
                          <a:latin typeface="+mn-lt"/>
                          <a:cs typeface="Arial MT"/>
                        </a:rPr>
                        <a:t>on</a:t>
                      </a:r>
                      <a:r>
                        <a:rPr sz="1600" spc="35" dirty="0">
                          <a:solidFill>
                            <a:srgbClr val="1E1816"/>
                          </a:solidFill>
                          <a:latin typeface="+mn-lt"/>
                          <a:cs typeface="Arial MT"/>
                        </a:rPr>
                        <a:t> </a:t>
                      </a:r>
                      <a:r>
                        <a:rPr sz="1600" spc="-75" dirty="0">
                          <a:solidFill>
                            <a:srgbClr val="1E1816"/>
                          </a:solidFill>
                          <a:latin typeface="+mn-lt"/>
                          <a:cs typeface="Arial MT"/>
                        </a:rPr>
                        <a:t>Preliminary</a:t>
                      </a:r>
                      <a:r>
                        <a:rPr sz="1600" spc="40" dirty="0">
                          <a:solidFill>
                            <a:srgbClr val="1E1816"/>
                          </a:solidFill>
                          <a:latin typeface="+mn-lt"/>
                          <a:cs typeface="Arial MT"/>
                        </a:rPr>
                        <a:t> </a:t>
                      </a:r>
                      <a:r>
                        <a:rPr sz="1600" spc="-85" dirty="0">
                          <a:solidFill>
                            <a:srgbClr val="1E1816"/>
                          </a:solidFill>
                          <a:latin typeface="+mn-lt"/>
                          <a:cs typeface="Arial MT"/>
                        </a:rPr>
                        <a:t>Report</a:t>
                      </a:r>
                      <a:r>
                        <a:rPr sz="1600" spc="30" dirty="0">
                          <a:solidFill>
                            <a:srgbClr val="1E1816"/>
                          </a:solidFill>
                          <a:latin typeface="+mn-lt"/>
                          <a:cs typeface="Arial MT"/>
                        </a:rPr>
                        <a:t> </a:t>
                      </a:r>
                      <a:r>
                        <a:rPr sz="1600" spc="-55" dirty="0">
                          <a:solidFill>
                            <a:srgbClr val="1E1816"/>
                          </a:solidFill>
                          <a:latin typeface="+mn-lt"/>
                          <a:cs typeface="Arial MT"/>
                        </a:rPr>
                        <a:t>along </a:t>
                      </a:r>
                      <a:r>
                        <a:rPr sz="1600" dirty="0">
                          <a:solidFill>
                            <a:srgbClr val="1E1816"/>
                          </a:solidFill>
                          <a:latin typeface="+mn-lt"/>
                          <a:cs typeface="Arial MT"/>
                        </a:rPr>
                        <a:t>with</a:t>
                      </a:r>
                      <a:r>
                        <a:rPr sz="1600" spc="-5" dirty="0">
                          <a:solidFill>
                            <a:srgbClr val="1E1816"/>
                          </a:solidFill>
                          <a:latin typeface="+mn-lt"/>
                          <a:cs typeface="Arial MT"/>
                        </a:rPr>
                        <a:t> </a:t>
                      </a:r>
                      <a:r>
                        <a:rPr sz="1600" dirty="0">
                          <a:solidFill>
                            <a:srgbClr val="1E1816"/>
                          </a:solidFill>
                          <a:latin typeface="+mn-lt"/>
                          <a:cs typeface="Arial MT"/>
                        </a:rPr>
                        <a:t>point</a:t>
                      </a:r>
                      <a:r>
                        <a:rPr sz="1600" spc="5" dirty="0">
                          <a:solidFill>
                            <a:srgbClr val="1E1816"/>
                          </a:solidFill>
                          <a:latin typeface="+mn-lt"/>
                          <a:cs typeface="Arial MT"/>
                        </a:rPr>
                        <a:t> </a:t>
                      </a:r>
                      <a:r>
                        <a:rPr sz="1600" dirty="0">
                          <a:solidFill>
                            <a:srgbClr val="1E1816"/>
                          </a:solidFill>
                          <a:latin typeface="+mn-lt"/>
                          <a:cs typeface="Arial MT"/>
                        </a:rPr>
                        <a:t>wise </a:t>
                      </a:r>
                      <a:r>
                        <a:rPr sz="1600" spc="-40" dirty="0">
                          <a:solidFill>
                            <a:srgbClr val="1E1816"/>
                          </a:solidFill>
                          <a:latin typeface="+mn-lt"/>
                          <a:cs typeface="Arial MT"/>
                        </a:rPr>
                        <a:t>justification</a:t>
                      </a:r>
                      <a:r>
                        <a:rPr sz="1600" dirty="0">
                          <a:solidFill>
                            <a:srgbClr val="1E1816"/>
                          </a:solidFill>
                          <a:latin typeface="+mn-lt"/>
                          <a:cs typeface="Arial MT"/>
                        </a:rPr>
                        <a:t> and </a:t>
                      </a:r>
                      <a:r>
                        <a:rPr sz="1600" spc="-10" dirty="0">
                          <a:solidFill>
                            <a:srgbClr val="1E1816"/>
                          </a:solidFill>
                          <a:latin typeface="+mn-lt"/>
                          <a:cs typeface="Arial MT"/>
                        </a:rPr>
                        <a:t>basis</a:t>
                      </a:r>
                      <a:r>
                        <a:rPr sz="1600" spc="-5" dirty="0">
                          <a:solidFill>
                            <a:srgbClr val="1E1816"/>
                          </a:solidFill>
                          <a:latin typeface="+mn-lt"/>
                          <a:cs typeface="Arial MT"/>
                        </a:rPr>
                        <a:t> </a:t>
                      </a:r>
                      <a:r>
                        <a:rPr sz="1600" dirty="0">
                          <a:solidFill>
                            <a:srgbClr val="1E1816"/>
                          </a:solidFill>
                          <a:latin typeface="+mn-lt"/>
                          <a:cs typeface="Arial MT"/>
                        </a:rPr>
                        <a:t>of </a:t>
                      </a:r>
                      <a:r>
                        <a:rPr sz="1600" spc="-25" dirty="0">
                          <a:solidFill>
                            <a:srgbClr val="1E1816"/>
                          </a:solidFill>
                          <a:latin typeface="+mn-lt"/>
                          <a:cs typeface="Arial MT"/>
                        </a:rPr>
                        <a:t>arriving</a:t>
                      </a:r>
                      <a:r>
                        <a:rPr sz="1600" dirty="0">
                          <a:solidFill>
                            <a:srgbClr val="1E1816"/>
                          </a:solidFill>
                          <a:latin typeface="+mn-lt"/>
                          <a:cs typeface="Arial MT"/>
                        </a:rPr>
                        <a:t> </a:t>
                      </a:r>
                      <a:r>
                        <a:rPr sz="1600" spc="-25" dirty="0">
                          <a:solidFill>
                            <a:srgbClr val="1E1816"/>
                          </a:solidFill>
                          <a:latin typeface="+mn-lt"/>
                          <a:cs typeface="Arial MT"/>
                        </a:rPr>
                        <a:t>at </a:t>
                      </a:r>
                      <a:r>
                        <a:rPr sz="1600" spc="-85" dirty="0">
                          <a:solidFill>
                            <a:srgbClr val="1E1816"/>
                          </a:solidFill>
                          <a:latin typeface="+mn-lt"/>
                          <a:cs typeface="Arial MT"/>
                        </a:rPr>
                        <a:t>Opinion/conclusion</a:t>
                      </a:r>
                      <a:r>
                        <a:rPr sz="1600" spc="15" dirty="0">
                          <a:solidFill>
                            <a:srgbClr val="1E1816"/>
                          </a:solidFill>
                          <a:latin typeface="+mn-lt"/>
                          <a:cs typeface="Arial MT"/>
                        </a:rPr>
                        <a:t> </a:t>
                      </a:r>
                      <a:r>
                        <a:rPr sz="1600" spc="-65" dirty="0">
                          <a:solidFill>
                            <a:srgbClr val="1E1816"/>
                          </a:solidFill>
                          <a:latin typeface="+mn-lt"/>
                          <a:cs typeface="Arial MT"/>
                        </a:rPr>
                        <a:t>for</a:t>
                      </a:r>
                      <a:r>
                        <a:rPr sz="1600" spc="10" dirty="0">
                          <a:solidFill>
                            <a:srgbClr val="1E1816"/>
                          </a:solidFill>
                          <a:latin typeface="+mn-lt"/>
                          <a:cs typeface="Arial MT"/>
                        </a:rPr>
                        <a:t> </a:t>
                      </a:r>
                      <a:r>
                        <a:rPr sz="1600" spc="-80" dirty="0">
                          <a:solidFill>
                            <a:srgbClr val="1E1816"/>
                          </a:solidFill>
                          <a:latin typeface="+mn-lt"/>
                          <a:cs typeface="Arial MT"/>
                        </a:rPr>
                        <a:t>issuing</a:t>
                      </a:r>
                      <a:r>
                        <a:rPr sz="1600" spc="15" dirty="0">
                          <a:solidFill>
                            <a:srgbClr val="1E1816"/>
                          </a:solidFill>
                          <a:latin typeface="+mn-lt"/>
                          <a:cs typeface="Arial MT"/>
                        </a:rPr>
                        <a:t> </a:t>
                      </a:r>
                      <a:r>
                        <a:rPr sz="1600" spc="-90" dirty="0">
                          <a:solidFill>
                            <a:srgbClr val="1E1816"/>
                          </a:solidFill>
                          <a:latin typeface="+mn-lt"/>
                          <a:cs typeface="Arial MT"/>
                        </a:rPr>
                        <a:t>clean</a:t>
                      </a:r>
                      <a:r>
                        <a:rPr sz="1600" spc="20" dirty="0">
                          <a:solidFill>
                            <a:srgbClr val="1E1816"/>
                          </a:solidFill>
                          <a:latin typeface="+mn-lt"/>
                          <a:cs typeface="Arial MT"/>
                        </a:rPr>
                        <a:t> </a:t>
                      </a:r>
                      <a:r>
                        <a:rPr sz="1600" spc="-10" dirty="0">
                          <a:solidFill>
                            <a:srgbClr val="1E1816"/>
                          </a:solidFill>
                          <a:latin typeface="+mn-lt"/>
                          <a:cs typeface="Arial MT"/>
                        </a:rPr>
                        <a:t>report</a:t>
                      </a:r>
                      <a:endParaRPr sz="1600" dirty="0">
                        <a:latin typeface="+mn-lt"/>
                        <a:cs typeface="Arial MT"/>
                      </a:endParaRPr>
                    </a:p>
                  </a:txBody>
                  <a:tcPr marL="0" marR="0" marT="162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7945" marR="225425">
                        <a:lnSpc>
                          <a:spcPct val="106400"/>
                        </a:lnSpc>
                        <a:spcBef>
                          <a:spcPts val="195"/>
                        </a:spcBef>
                      </a:pPr>
                      <a:r>
                        <a:rPr sz="1600" spc="-55" dirty="0">
                          <a:solidFill>
                            <a:srgbClr val="1E1816"/>
                          </a:solidFill>
                          <a:latin typeface="+mn-lt"/>
                          <a:cs typeface="Arial MT"/>
                        </a:rPr>
                        <a:t>Within</a:t>
                      </a:r>
                      <a:r>
                        <a:rPr sz="1600" spc="105" dirty="0">
                          <a:solidFill>
                            <a:srgbClr val="1E1816"/>
                          </a:solidFill>
                          <a:latin typeface="+mn-lt"/>
                          <a:cs typeface="Arial MT"/>
                        </a:rPr>
                        <a:t> </a:t>
                      </a:r>
                      <a:r>
                        <a:rPr sz="1600" spc="-120" dirty="0">
                          <a:solidFill>
                            <a:srgbClr val="1E1816"/>
                          </a:solidFill>
                          <a:latin typeface="+mn-lt"/>
                          <a:cs typeface="Arial MT"/>
                        </a:rPr>
                        <a:t>2</a:t>
                      </a:r>
                      <a:r>
                        <a:rPr sz="1600" spc="-20" dirty="0">
                          <a:solidFill>
                            <a:srgbClr val="1E1816"/>
                          </a:solidFill>
                          <a:latin typeface="+mn-lt"/>
                          <a:cs typeface="Arial MT"/>
                        </a:rPr>
                        <a:t> days</a:t>
                      </a:r>
                      <a:endParaRPr sz="1600">
                        <a:latin typeface="+mn-lt"/>
                        <a:cs typeface="Arial MT"/>
                      </a:endParaRPr>
                    </a:p>
                  </a:txBody>
                  <a:tcPr marL="0" marR="0" marT="158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marL="68580">
                        <a:lnSpc>
                          <a:spcPct val="100000"/>
                        </a:lnSpc>
                        <a:spcBef>
                          <a:spcPts val="170"/>
                        </a:spcBef>
                      </a:pPr>
                      <a:r>
                        <a:rPr sz="1600" spc="-100" dirty="0">
                          <a:solidFill>
                            <a:srgbClr val="1E1816"/>
                          </a:solidFill>
                          <a:latin typeface="+mn-lt"/>
                          <a:cs typeface="Arial MT"/>
                        </a:rPr>
                        <a:t>Day-</a:t>
                      </a:r>
                      <a:r>
                        <a:rPr sz="1600" spc="10" dirty="0">
                          <a:solidFill>
                            <a:srgbClr val="1E1816"/>
                          </a:solidFill>
                          <a:latin typeface="+mn-lt"/>
                          <a:cs typeface="Arial MT"/>
                        </a:rPr>
                        <a:t> </a:t>
                      </a:r>
                      <a:r>
                        <a:rPr sz="1600" spc="-25" dirty="0">
                          <a:solidFill>
                            <a:srgbClr val="1E1816"/>
                          </a:solidFill>
                          <a:latin typeface="+mn-lt"/>
                          <a:cs typeface="Arial MT"/>
                        </a:rPr>
                        <a:t>19</a:t>
                      </a:r>
                      <a:endParaRPr sz="1600" dirty="0">
                        <a:latin typeface="+mn-lt"/>
                        <a:cs typeface="Arial MT"/>
                      </a:endParaRPr>
                    </a:p>
                  </a:txBody>
                  <a:tcPr marL="0" marR="0" marT="13846"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013935">
                <a:tc>
                  <a:txBody>
                    <a:bodyPr/>
                    <a:lstStyle/>
                    <a:p>
                      <a:pPr marR="63500" algn="ctr">
                        <a:lnSpc>
                          <a:spcPct val="100000"/>
                        </a:lnSpc>
                        <a:spcBef>
                          <a:spcPts val="280"/>
                        </a:spcBef>
                      </a:pPr>
                      <a:r>
                        <a:rPr sz="1600" spc="-25" dirty="0">
                          <a:latin typeface="+mn-lt"/>
                          <a:cs typeface="Arial MT"/>
                        </a:rPr>
                        <a:t>11.</a:t>
                      </a:r>
                      <a:endParaRPr sz="1600" dirty="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5405" algn="just">
                        <a:lnSpc>
                          <a:spcPct val="106100"/>
                        </a:lnSpc>
                        <a:spcBef>
                          <a:spcPts val="200"/>
                        </a:spcBef>
                      </a:pPr>
                      <a:r>
                        <a:rPr sz="1600" dirty="0">
                          <a:solidFill>
                            <a:srgbClr val="1E1816"/>
                          </a:solidFill>
                          <a:latin typeface="+mn-lt"/>
                          <a:cs typeface="Arial MT"/>
                        </a:rPr>
                        <a:t>On</a:t>
                      </a:r>
                      <a:r>
                        <a:rPr sz="1600" spc="35" dirty="0">
                          <a:solidFill>
                            <a:srgbClr val="1E1816"/>
                          </a:solidFill>
                          <a:latin typeface="+mn-lt"/>
                          <a:cs typeface="Arial MT"/>
                        </a:rPr>
                        <a:t> </a:t>
                      </a:r>
                      <a:r>
                        <a:rPr sz="1600" spc="-60" dirty="0">
                          <a:solidFill>
                            <a:srgbClr val="1E1816"/>
                          </a:solidFill>
                          <a:latin typeface="+mn-lt"/>
                          <a:cs typeface="Arial MT"/>
                        </a:rPr>
                        <a:t>completion</a:t>
                      </a:r>
                      <a:r>
                        <a:rPr sz="1600" spc="45" dirty="0">
                          <a:solidFill>
                            <a:srgbClr val="1E1816"/>
                          </a:solidFill>
                          <a:latin typeface="+mn-lt"/>
                          <a:cs typeface="Arial MT"/>
                        </a:rPr>
                        <a:t> </a:t>
                      </a:r>
                      <a:r>
                        <a:rPr sz="1600" dirty="0">
                          <a:solidFill>
                            <a:srgbClr val="1E1816"/>
                          </a:solidFill>
                          <a:latin typeface="+mn-lt"/>
                          <a:cs typeface="Arial MT"/>
                        </a:rPr>
                        <a:t>of</a:t>
                      </a:r>
                      <a:r>
                        <a:rPr sz="1600" spc="40" dirty="0">
                          <a:solidFill>
                            <a:srgbClr val="1E1816"/>
                          </a:solidFill>
                          <a:latin typeface="+mn-lt"/>
                          <a:cs typeface="Arial MT"/>
                        </a:rPr>
                        <a:t> </a:t>
                      </a:r>
                      <a:r>
                        <a:rPr sz="1600" dirty="0">
                          <a:solidFill>
                            <a:srgbClr val="1E1816"/>
                          </a:solidFill>
                          <a:latin typeface="+mn-lt"/>
                          <a:cs typeface="Arial MT"/>
                        </a:rPr>
                        <a:t>the</a:t>
                      </a:r>
                      <a:r>
                        <a:rPr sz="1600" spc="45" dirty="0">
                          <a:solidFill>
                            <a:srgbClr val="1E1816"/>
                          </a:solidFill>
                          <a:latin typeface="+mn-lt"/>
                          <a:cs typeface="Arial MT"/>
                        </a:rPr>
                        <a:t> </a:t>
                      </a:r>
                      <a:r>
                        <a:rPr sz="1600" spc="-50" dirty="0">
                          <a:solidFill>
                            <a:srgbClr val="1E1816"/>
                          </a:solidFill>
                          <a:latin typeface="+mn-lt"/>
                          <a:cs typeface="Arial MT"/>
                        </a:rPr>
                        <a:t>Review,</a:t>
                      </a:r>
                      <a:r>
                        <a:rPr sz="1600" spc="45" dirty="0">
                          <a:solidFill>
                            <a:srgbClr val="1E1816"/>
                          </a:solidFill>
                          <a:latin typeface="+mn-lt"/>
                          <a:cs typeface="Arial MT"/>
                        </a:rPr>
                        <a:t> </a:t>
                      </a:r>
                      <a:r>
                        <a:rPr sz="1600" dirty="0">
                          <a:solidFill>
                            <a:srgbClr val="1E1816"/>
                          </a:solidFill>
                          <a:latin typeface="+mn-lt"/>
                          <a:cs typeface="Arial MT"/>
                        </a:rPr>
                        <a:t>the</a:t>
                      </a:r>
                      <a:r>
                        <a:rPr sz="1600" spc="375" dirty="0">
                          <a:solidFill>
                            <a:srgbClr val="1E1816"/>
                          </a:solidFill>
                          <a:latin typeface="+mn-lt"/>
                          <a:cs typeface="Arial MT"/>
                        </a:rPr>
                        <a:t> </a:t>
                      </a:r>
                      <a:r>
                        <a:rPr sz="1600" spc="-70" dirty="0">
                          <a:solidFill>
                            <a:srgbClr val="1E1816"/>
                          </a:solidFill>
                          <a:latin typeface="+mn-lt"/>
                          <a:cs typeface="Arial MT"/>
                        </a:rPr>
                        <a:t>Reviewer</a:t>
                      </a:r>
                      <a:r>
                        <a:rPr sz="1600" spc="35" dirty="0">
                          <a:solidFill>
                            <a:srgbClr val="1E1816"/>
                          </a:solidFill>
                          <a:latin typeface="+mn-lt"/>
                          <a:cs typeface="Arial MT"/>
                        </a:rPr>
                        <a:t> </a:t>
                      </a:r>
                      <a:r>
                        <a:rPr sz="1600" dirty="0">
                          <a:solidFill>
                            <a:srgbClr val="1E1816"/>
                          </a:solidFill>
                          <a:latin typeface="+mn-lt"/>
                          <a:cs typeface="Arial MT"/>
                        </a:rPr>
                        <a:t>has</a:t>
                      </a:r>
                      <a:r>
                        <a:rPr sz="1600" spc="45" dirty="0">
                          <a:solidFill>
                            <a:srgbClr val="1E1816"/>
                          </a:solidFill>
                          <a:latin typeface="+mn-lt"/>
                          <a:cs typeface="Arial MT"/>
                        </a:rPr>
                        <a:t> </a:t>
                      </a:r>
                      <a:r>
                        <a:rPr sz="1600" spc="-25" dirty="0">
                          <a:solidFill>
                            <a:srgbClr val="1E1816"/>
                          </a:solidFill>
                          <a:latin typeface="+mn-lt"/>
                          <a:cs typeface="Arial MT"/>
                        </a:rPr>
                        <a:t>to </a:t>
                      </a:r>
                      <a:r>
                        <a:rPr sz="1600" spc="-65" dirty="0">
                          <a:solidFill>
                            <a:srgbClr val="1E1816"/>
                          </a:solidFill>
                          <a:latin typeface="+mn-lt"/>
                          <a:cs typeface="Arial MT"/>
                        </a:rPr>
                        <a:t>submit</a:t>
                      </a:r>
                      <a:r>
                        <a:rPr sz="1600" spc="15" dirty="0">
                          <a:solidFill>
                            <a:srgbClr val="1E1816"/>
                          </a:solidFill>
                          <a:latin typeface="+mn-lt"/>
                          <a:cs typeface="Arial MT"/>
                        </a:rPr>
                        <a:t> </a:t>
                      </a:r>
                      <a:r>
                        <a:rPr sz="1600" spc="-25" dirty="0">
                          <a:solidFill>
                            <a:srgbClr val="1E1816"/>
                          </a:solidFill>
                          <a:latin typeface="+mn-lt"/>
                          <a:cs typeface="Arial MT"/>
                        </a:rPr>
                        <a:t>the</a:t>
                      </a:r>
                      <a:r>
                        <a:rPr sz="1600" spc="10" dirty="0">
                          <a:solidFill>
                            <a:srgbClr val="1E1816"/>
                          </a:solidFill>
                          <a:latin typeface="+mn-lt"/>
                          <a:cs typeface="Arial MT"/>
                        </a:rPr>
                        <a:t> </a:t>
                      </a:r>
                      <a:r>
                        <a:rPr sz="1600" spc="-65" dirty="0">
                          <a:solidFill>
                            <a:srgbClr val="1E1816"/>
                          </a:solidFill>
                          <a:latin typeface="+mn-lt"/>
                          <a:cs typeface="Arial MT"/>
                        </a:rPr>
                        <a:t>under</a:t>
                      </a:r>
                      <a:r>
                        <a:rPr sz="1600" spc="5" dirty="0">
                          <a:solidFill>
                            <a:srgbClr val="1E1816"/>
                          </a:solidFill>
                          <a:latin typeface="+mn-lt"/>
                          <a:cs typeface="Arial MT"/>
                        </a:rPr>
                        <a:t> </a:t>
                      </a:r>
                      <a:r>
                        <a:rPr sz="1600" spc="-85" dirty="0">
                          <a:solidFill>
                            <a:srgbClr val="1E1816"/>
                          </a:solidFill>
                          <a:latin typeface="+mn-lt"/>
                          <a:cs typeface="Arial MT"/>
                        </a:rPr>
                        <a:t>mentioned</a:t>
                      </a:r>
                      <a:r>
                        <a:rPr sz="1600" spc="10" dirty="0">
                          <a:solidFill>
                            <a:srgbClr val="1E1816"/>
                          </a:solidFill>
                          <a:latin typeface="+mn-lt"/>
                          <a:cs typeface="Arial MT"/>
                        </a:rPr>
                        <a:t> </a:t>
                      </a:r>
                      <a:r>
                        <a:rPr sz="1600" spc="-80" dirty="0">
                          <a:solidFill>
                            <a:srgbClr val="1E1816"/>
                          </a:solidFill>
                          <a:latin typeface="+mn-lt"/>
                          <a:cs typeface="Arial MT"/>
                        </a:rPr>
                        <a:t>documents</a:t>
                      </a:r>
                      <a:r>
                        <a:rPr sz="1600" spc="10" dirty="0">
                          <a:solidFill>
                            <a:srgbClr val="1E1816"/>
                          </a:solidFill>
                          <a:latin typeface="+mn-lt"/>
                          <a:cs typeface="Arial MT"/>
                        </a:rPr>
                        <a:t> </a:t>
                      </a:r>
                      <a:r>
                        <a:rPr sz="1600" spc="-45" dirty="0">
                          <a:solidFill>
                            <a:srgbClr val="1E1816"/>
                          </a:solidFill>
                          <a:latin typeface="+mn-lt"/>
                          <a:cs typeface="Arial MT"/>
                        </a:rPr>
                        <a:t>duly</a:t>
                      </a:r>
                      <a:r>
                        <a:rPr sz="1600" spc="20" dirty="0">
                          <a:solidFill>
                            <a:srgbClr val="1E1816"/>
                          </a:solidFill>
                          <a:latin typeface="+mn-lt"/>
                          <a:cs typeface="Arial MT"/>
                        </a:rPr>
                        <a:t> </a:t>
                      </a:r>
                      <a:r>
                        <a:rPr sz="1600" spc="-70" dirty="0">
                          <a:solidFill>
                            <a:srgbClr val="1E1816"/>
                          </a:solidFill>
                          <a:latin typeface="+mn-lt"/>
                          <a:cs typeface="Arial MT"/>
                        </a:rPr>
                        <a:t>signed</a:t>
                      </a:r>
                      <a:r>
                        <a:rPr sz="1600" spc="10" dirty="0">
                          <a:solidFill>
                            <a:srgbClr val="1E1816"/>
                          </a:solidFill>
                          <a:latin typeface="+mn-lt"/>
                          <a:cs typeface="Arial MT"/>
                        </a:rPr>
                        <a:t> </a:t>
                      </a:r>
                      <a:r>
                        <a:rPr sz="1600" spc="-25" dirty="0">
                          <a:solidFill>
                            <a:srgbClr val="1E1816"/>
                          </a:solidFill>
                          <a:latin typeface="+mn-lt"/>
                          <a:cs typeface="Arial MT"/>
                        </a:rPr>
                        <a:t>in </a:t>
                      </a:r>
                      <a:r>
                        <a:rPr sz="1600" spc="-60" dirty="0">
                          <a:solidFill>
                            <a:srgbClr val="1E1816"/>
                          </a:solidFill>
                          <a:latin typeface="+mn-lt"/>
                          <a:cs typeface="Arial MT"/>
                        </a:rPr>
                        <a:t>individual</a:t>
                      </a:r>
                      <a:r>
                        <a:rPr sz="1600" spc="-15" dirty="0">
                          <a:solidFill>
                            <a:srgbClr val="1E1816"/>
                          </a:solidFill>
                          <a:latin typeface="+mn-lt"/>
                          <a:cs typeface="Arial MT"/>
                        </a:rPr>
                        <a:t> </a:t>
                      </a:r>
                      <a:r>
                        <a:rPr sz="1600" spc="-70" dirty="0">
                          <a:solidFill>
                            <a:srgbClr val="1E1816"/>
                          </a:solidFill>
                          <a:latin typeface="+mn-lt"/>
                          <a:cs typeface="Arial MT"/>
                        </a:rPr>
                        <a:t>capacity</a:t>
                      </a:r>
                      <a:r>
                        <a:rPr sz="1600" spc="-5" dirty="0">
                          <a:solidFill>
                            <a:srgbClr val="1E1816"/>
                          </a:solidFill>
                          <a:latin typeface="+mn-lt"/>
                          <a:cs typeface="Arial MT"/>
                        </a:rPr>
                        <a:t> </a:t>
                      </a:r>
                      <a:r>
                        <a:rPr sz="1600" spc="-65" dirty="0">
                          <a:solidFill>
                            <a:srgbClr val="1E1816"/>
                          </a:solidFill>
                          <a:latin typeface="+mn-lt"/>
                          <a:cs typeface="Arial MT"/>
                        </a:rPr>
                        <a:t>along</a:t>
                      </a:r>
                      <a:r>
                        <a:rPr sz="1600" spc="-10" dirty="0">
                          <a:solidFill>
                            <a:srgbClr val="1E1816"/>
                          </a:solidFill>
                          <a:latin typeface="+mn-lt"/>
                          <a:cs typeface="Arial MT"/>
                        </a:rPr>
                        <a:t> </a:t>
                      </a:r>
                      <a:r>
                        <a:rPr sz="1600" spc="-40" dirty="0">
                          <a:solidFill>
                            <a:srgbClr val="1E1816"/>
                          </a:solidFill>
                          <a:latin typeface="+mn-lt"/>
                          <a:cs typeface="Arial MT"/>
                        </a:rPr>
                        <a:t>with</a:t>
                      </a:r>
                      <a:r>
                        <a:rPr sz="1600" spc="25" dirty="0">
                          <a:solidFill>
                            <a:srgbClr val="1E1816"/>
                          </a:solidFill>
                          <a:latin typeface="+mn-lt"/>
                          <a:cs typeface="Arial MT"/>
                        </a:rPr>
                        <a:t> </a:t>
                      </a:r>
                      <a:r>
                        <a:rPr sz="1600" spc="-80" dirty="0">
                          <a:solidFill>
                            <a:srgbClr val="1E1816"/>
                          </a:solidFill>
                          <a:latin typeface="+mn-lt"/>
                          <a:cs typeface="Arial MT"/>
                        </a:rPr>
                        <a:t>Form</a:t>
                      </a:r>
                      <a:r>
                        <a:rPr sz="1600" spc="5" dirty="0">
                          <a:solidFill>
                            <a:srgbClr val="1E1816"/>
                          </a:solidFill>
                          <a:latin typeface="+mn-lt"/>
                          <a:cs typeface="Arial MT"/>
                        </a:rPr>
                        <a:t> </a:t>
                      </a:r>
                      <a:r>
                        <a:rPr sz="1600" dirty="0">
                          <a:solidFill>
                            <a:srgbClr val="1E1816"/>
                          </a:solidFill>
                          <a:latin typeface="+mn-lt"/>
                          <a:cs typeface="Arial MT"/>
                        </a:rPr>
                        <a:t>9</a:t>
                      </a:r>
                      <a:r>
                        <a:rPr sz="1600" spc="-5" dirty="0">
                          <a:solidFill>
                            <a:srgbClr val="1E1816"/>
                          </a:solidFill>
                          <a:latin typeface="+mn-lt"/>
                          <a:cs typeface="Arial MT"/>
                        </a:rPr>
                        <a:t> </a:t>
                      </a:r>
                      <a:r>
                        <a:rPr sz="1600" dirty="0">
                          <a:solidFill>
                            <a:srgbClr val="1E1816"/>
                          </a:solidFill>
                          <a:latin typeface="+mn-lt"/>
                          <a:cs typeface="Arial MT"/>
                        </a:rPr>
                        <a:t>(to</a:t>
                      </a:r>
                      <a:r>
                        <a:rPr sz="1600" spc="5" dirty="0">
                          <a:solidFill>
                            <a:srgbClr val="1E1816"/>
                          </a:solidFill>
                          <a:latin typeface="+mn-lt"/>
                          <a:cs typeface="Arial MT"/>
                        </a:rPr>
                        <a:t> </a:t>
                      </a:r>
                      <a:r>
                        <a:rPr sz="1600" spc="-30" dirty="0">
                          <a:solidFill>
                            <a:srgbClr val="1E1816"/>
                          </a:solidFill>
                          <a:latin typeface="+mn-lt"/>
                          <a:cs typeface="Arial MT"/>
                        </a:rPr>
                        <a:t>be</a:t>
                      </a:r>
                      <a:r>
                        <a:rPr sz="1600" spc="-10" dirty="0">
                          <a:solidFill>
                            <a:srgbClr val="1E1816"/>
                          </a:solidFill>
                          <a:latin typeface="+mn-lt"/>
                          <a:cs typeface="Arial MT"/>
                        </a:rPr>
                        <a:t> </a:t>
                      </a:r>
                      <a:r>
                        <a:rPr sz="1600" spc="-75" dirty="0">
                          <a:solidFill>
                            <a:srgbClr val="1E1816"/>
                          </a:solidFill>
                          <a:latin typeface="+mn-lt"/>
                          <a:cs typeface="Arial MT"/>
                        </a:rPr>
                        <a:t>signed</a:t>
                      </a:r>
                      <a:r>
                        <a:rPr sz="1600" dirty="0">
                          <a:solidFill>
                            <a:srgbClr val="1E1816"/>
                          </a:solidFill>
                          <a:latin typeface="+mn-lt"/>
                          <a:cs typeface="Arial MT"/>
                        </a:rPr>
                        <a:t> </a:t>
                      </a:r>
                      <a:r>
                        <a:rPr sz="1600" spc="-25" dirty="0">
                          <a:solidFill>
                            <a:srgbClr val="1E1816"/>
                          </a:solidFill>
                          <a:latin typeface="+mn-lt"/>
                          <a:cs typeface="Arial MT"/>
                        </a:rPr>
                        <a:t>by </a:t>
                      </a:r>
                      <a:r>
                        <a:rPr sz="1600" spc="-85" dirty="0">
                          <a:solidFill>
                            <a:srgbClr val="1E1816"/>
                          </a:solidFill>
                          <a:latin typeface="+mn-lt"/>
                          <a:cs typeface="Arial MT"/>
                        </a:rPr>
                        <a:t>the</a:t>
                      </a:r>
                      <a:r>
                        <a:rPr sz="1600" spc="10" dirty="0">
                          <a:solidFill>
                            <a:srgbClr val="1E1816"/>
                          </a:solidFill>
                          <a:latin typeface="+mn-lt"/>
                          <a:cs typeface="Arial MT"/>
                        </a:rPr>
                        <a:t> </a:t>
                      </a:r>
                      <a:r>
                        <a:rPr sz="1600" spc="-145" dirty="0">
                          <a:solidFill>
                            <a:srgbClr val="1E1816"/>
                          </a:solidFill>
                          <a:latin typeface="+mn-lt"/>
                          <a:cs typeface="Arial MT"/>
                        </a:rPr>
                        <a:t>PU</a:t>
                      </a:r>
                      <a:r>
                        <a:rPr sz="1600" spc="10" dirty="0">
                          <a:solidFill>
                            <a:srgbClr val="1E1816"/>
                          </a:solidFill>
                          <a:latin typeface="+mn-lt"/>
                          <a:cs typeface="Arial MT"/>
                        </a:rPr>
                        <a:t> </a:t>
                      </a:r>
                      <a:r>
                        <a:rPr sz="1600" spc="-110" dirty="0">
                          <a:solidFill>
                            <a:srgbClr val="1E1816"/>
                          </a:solidFill>
                          <a:latin typeface="+mn-lt"/>
                          <a:cs typeface="Arial MT"/>
                        </a:rPr>
                        <a:t>and</a:t>
                      </a:r>
                      <a:r>
                        <a:rPr sz="1600" spc="10" dirty="0">
                          <a:solidFill>
                            <a:srgbClr val="1E1816"/>
                          </a:solidFill>
                          <a:latin typeface="+mn-lt"/>
                          <a:cs typeface="Arial MT"/>
                        </a:rPr>
                        <a:t> </a:t>
                      </a:r>
                      <a:r>
                        <a:rPr sz="1600" spc="-90" dirty="0">
                          <a:solidFill>
                            <a:srgbClr val="1E1816"/>
                          </a:solidFill>
                          <a:latin typeface="+mn-lt"/>
                          <a:cs typeface="Arial MT"/>
                        </a:rPr>
                        <a:t>the</a:t>
                      </a:r>
                      <a:r>
                        <a:rPr sz="1600" spc="15" dirty="0">
                          <a:solidFill>
                            <a:srgbClr val="1E1816"/>
                          </a:solidFill>
                          <a:latin typeface="+mn-lt"/>
                          <a:cs typeface="Arial MT"/>
                        </a:rPr>
                        <a:t> </a:t>
                      </a:r>
                      <a:r>
                        <a:rPr sz="1600" spc="-95" dirty="0">
                          <a:solidFill>
                            <a:srgbClr val="1E1816"/>
                          </a:solidFill>
                          <a:latin typeface="+mn-lt"/>
                          <a:cs typeface="Arial MT"/>
                        </a:rPr>
                        <a:t>Reviewer)</a:t>
                      </a:r>
                      <a:r>
                        <a:rPr sz="1600" spc="45" dirty="0">
                          <a:solidFill>
                            <a:srgbClr val="1E1816"/>
                          </a:solidFill>
                          <a:latin typeface="+mn-lt"/>
                          <a:cs typeface="Arial MT"/>
                        </a:rPr>
                        <a:t> </a:t>
                      </a:r>
                      <a:r>
                        <a:rPr sz="1600" spc="-50" dirty="0">
                          <a:solidFill>
                            <a:srgbClr val="1E1816"/>
                          </a:solidFill>
                          <a:latin typeface="+mn-lt"/>
                          <a:cs typeface="Arial MT"/>
                        </a:rPr>
                        <a:t>:</a:t>
                      </a:r>
                      <a:endParaRPr sz="1600" dirty="0">
                        <a:latin typeface="+mn-lt"/>
                        <a:cs typeface="Arial MT"/>
                      </a:endParaRPr>
                    </a:p>
                    <a:p>
                      <a:pPr marL="523875" marR="66040" indent="-228600">
                        <a:lnSpc>
                          <a:spcPct val="106400"/>
                        </a:lnSpc>
                        <a:spcBef>
                          <a:spcPts val="195"/>
                        </a:spcBef>
                        <a:buAutoNum type="alphaLcPeriod"/>
                        <a:tabLst>
                          <a:tab pos="523875" algn="l"/>
                        </a:tabLst>
                      </a:pPr>
                      <a:r>
                        <a:rPr sz="1600" spc="-35" dirty="0">
                          <a:solidFill>
                            <a:srgbClr val="1E1816"/>
                          </a:solidFill>
                          <a:latin typeface="+mn-lt"/>
                          <a:cs typeface="Arial MT"/>
                        </a:rPr>
                        <a:t>Final</a:t>
                      </a:r>
                      <a:r>
                        <a:rPr sz="1600" spc="229" dirty="0">
                          <a:solidFill>
                            <a:srgbClr val="1E1816"/>
                          </a:solidFill>
                          <a:latin typeface="+mn-lt"/>
                          <a:cs typeface="Arial MT"/>
                        </a:rPr>
                        <a:t> </a:t>
                      </a:r>
                      <a:r>
                        <a:rPr sz="1600" spc="-50" dirty="0">
                          <a:solidFill>
                            <a:srgbClr val="1E1816"/>
                          </a:solidFill>
                          <a:latin typeface="+mn-lt"/>
                          <a:cs typeface="Arial MT"/>
                        </a:rPr>
                        <a:t>Report,</a:t>
                      </a:r>
                      <a:r>
                        <a:rPr sz="1600" spc="220" dirty="0">
                          <a:solidFill>
                            <a:srgbClr val="1E1816"/>
                          </a:solidFill>
                          <a:latin typeface="+mn-lt"/>
                          <a:cs typeface="Arial MT"/>
                        </a:rPr>
                        <a:t> </a:t>
                      </a:r>
                      <a:r>
                        <a:rPr sz="1600" spc="-70" dirty="0">
                          <a:solidFill>
                            <a:srgbClr val="1E1816"/>
                          </a:solidFill>
                          <a:latin typeface="+mn-lt"/>
                          <a:cs typeface="Arial MT"/>
                        </a:rPr>
                        <a:t>addressed</a:t>
                      </a:r>
                      <a:r>
                        <a:rPr sz="1600" spc="215" dirty="0">
                          <a:solidFill>
                            <a:srgbClr val="1E1816"/>
                          </a:solidFill>
                          <a:latin typeface="+mn-lt"/>
                          <a:cs typeface="Arial MT"/>
                        </a:rPr>
                        <a:t> </a:t>
                      </a:r>
                      <a:r>
                        <a:rPr sz="1600" dirty="0">
                          <a:solidFill>
                            <a:srgbClr val="1E1816"/>
                          </a:solidFill>
                          <a:latin typeface="+mn-lt"/>
                          <a:cs typeface="Arial MT"/>
                        </a:rPr>
                        <a:t>to</a:t>
                      </a:r>
                      <a:r>
                        <a:rPr sz="1600" spc="225" dirty="0">
                          <a:solidFill>
                            <a:srgbClr val="1E1816"/>
                          </a:solidFill>
                          <a:latin typeface="+mn-lt"/>
                          <a:cs typeface="Arial MT"/>
                        </a:rPr>
                        <a:t> </a:t>
                      </a:r>
                      <a:r>
                        <a:rPr sz="1600" spc="-70" dirty="0">
                          <a:solidFill>
                            <a:srgbClr val="1E1816"/>
                          </a:solidFill>
                          <a:latin typeface="+mn-lt"/>
                          <a:cs typeface="Arial MT"/>
                        </a:rPr>
                        <a:t>Chairman,</a:t>
                      </a:r>
                      <a:r>
                        <a:rPr sz="1600" spc="225" dirty="0">
                          <a:solidFill>
                            <a:srgbClr val="1E1816"/>
                          </a:solidFill>
                          <a:latin typeface="+mn-lt"/>
                          <a:cs typeface="Arial MT"/>
                        </a:rPr>
                        <a:t> </a:t>
                      </a:r>
                      <a:r>
                        <a:rPr sz="1600" spc="-85" dirty="0">
                          <a:solidFill>
                            <a:srgbClr val="1E1816"/>
                          </a:solidFill>
                          <a:latin typeface="+mn-lt"/>
                          <a:cs typeface="Arial MT"/>
                        </a:rPr>
                        <a:t>PRB </a:t>
                      </a:r>
                      <a:r>
                        <a:rPr sz="1600" spc="-10" dirty="0">
                          <a:solidFill>
                            <a:srgbClr val="1E1816"/>
                          </a:solidFill>
                          <a:latin typeface="+mn-lt"/>
                          <a:cs typeface="Arial MT"/>
                        </a:rPr>
                        <a:t>Annexure</a:t>
                      </a:r>
                      <a:r>
                        <a:rPr sz="1600" dirty="0">
                          <a:solidFill>
                            <a:srgbClr val="1E1816"/>
                          </a:solidFill>
                          <a:latin typeface="+mn-lt"/>
                          <a:cs typeface="Arial MT"/>
                        </a:rPr>
                        <a:t>	</a:t>
                      </a:r>
                      <a:r>
                        <a:rPr sz="1600" spc="-50" dirty="0">
                          <a:solidFill>
                            <a:srgbClr val="1E1816"/>
                          </a:solidFill>
                          <a:latin typeface="+mn-lt"/>
                          <a:cs typeface="Arial MT"/>
                        </a:rPr>
                        <a:t>I</a:t>
                      </a:r>
                      <a:endParaRPr sz="1600" dirty="0">
                        <a:latin typeface="+mn-lt"/>
                        <a:cs typeface="Arial MT"/>
                      </a:endParaRPr>
                    </a:p>
                    <a:p>
                      <a:pPr marL="523875" marR="62230" indent="-228600">
                        <a:lnSpc>
                          <a:spcPct val="105900"/>
                        </a:lnSpc>
                        <a:spcBef>
                          <a:spcPts val="210"/>
                        </a:spcBef>
                        <a:buAutoNum type="alphaLcPeriod" startAt="3"/>
                        <a:tabLst>
                          <a:tab pos="523875" algn="l"/>
                          <a:tab pos="1194435" algn="l"/>
                          <a:tab pos="1422400" algn="l"/>
                          <a:tab pos="2184400" algn="l"/>
                          <a:tab pos="2490470" algn="l"/>
                          <a:tab pos="2773680" algn="l"/>
                        </a:tabLst>
                      </a:pPr>
                      <a:r>
                        <a:rPr sz="1600" spc="-10" dirty="0">
                          <a:solidFill>
                            <a:srgbClr val="1E1816"/>
                          </a:solidFill>
                          <a:latin typeface="+mn-lt"/>
                          <a:cs typeface="Arial MT"/>
                        </a:rPr>
                        <a:t>Annexure</a:t>
                      </a:r>
                      <a:r>
                        <a:rPr sz="1600" dirty="0">
                          <a:solidFill>
                            <a:srgbClr val="1E1816"/>
                          </a:solidFill>
                          <a:latin typeface="+mn-lt"/>
                          <a:cs typeface="Arial MT"/>
                        </a:rPr>
                        <a:t>	</a:t>
                      </a:r>
                      <a:r>
                        <a:rPr sz="1600" spc="-25" dirty="0">
                          <a:solidFill>
                            <a:srgbClr val="1E1816"/>
                          </a:solidFill>
                          <a:latin typeface="+mn-lt"/>
                          <a:cs typeface="Arial MT"/>
                        </a:rPr>
                        <a:t>II</a:t>
                      </a:r>
                      <a:r>
                        <a:rPr sz="1600" dirty="0">
                          <a:solidFill>
                            <a:srgbClr val="1E1816"/>
                          </a:solidFill>
                          <a:latin typeface="+mn-lt"/>
                          <a:cs typeface="Arial MT"/>
                        </a:rPr>
                        <a:t>	</a:t>
                      </a:r>
                      <a:r>
                        <a:rPr sz="1600" spc="-10" dirty="0">
                          <a:solidFill>
                            <a:srgbClr val="1E1816"/>
                          </a:solidFill>
                          <a:latin typeface="+mn-lt"/>
                          <a:cs typeface="Arial MT"/>
                        </a:rPr>
                        <a:t>(Mandatory</a:t>
                      </a:r>
                      <a:r>
                        <a:rPr sz="1600" dirty="0">
                          <a:solidFill>
                            <a:srgbClr val="1E1816"/>
                          </a:solidFill>
                          <a:latin typeface="+mn-lt"/>
                          <a:cs typeface="Arial MT"/>
                        </a:rPr>
                        <a:t>	</a:t>
                      </a:r>
                      <a:r>
                        <a:rPr sz="1600" spc="-25" dirty="0">
                          <a:solidFill>
                            <a:srgbClr val="1E1816"/>
                          </a:solidFill>
                          <a:latin typeface="+mn-lt"/>
                          <a:cs typeface="Arial MT"/>
                        </a:rPr>
                        <a:t>for</a:t>
                      </a:r>
                      <a:r>
                        <a:rPr sz="1600" dirty="0">
                          <a:solidFill>
                            <a:srgbClr val="1E1816"/>
                          </a:solidFill>
                          <a:latin typeface="+mn-lt"/>
                          <a:cs typeface="Arial MT"/>
                        </a:rPr>
                        <a:t>	</a:t>
                      </a:r>
                      <a:r>
                        <a:rPr sz="1600" spc="-25" dirty="0">
                          <a:solidFill>
                            <a:srgbClr val="1E1816"/>
                          </a:solidFill>
                          <a:latin typeface="+mn-lt"/>
                          <a:cs typeface="Arial MT"/>
                        </a:rPr>
                        <a:t>all</a:t>
                      </a:r>
                      <a:r>
                        <a:rPr sz="1600" dirty="0">
                          <a:solidFill>
                            <a:srgbClr val="1E1816"/>
                          </a:solidFill>
                          <a:latin typeface="+mn-lt"/>
                          <a:cs typeface="Arial MT"/>
                        </a:rPr>
                        <a:t>	</a:t>
                      </a:r>
                      <a:r>
                        <a:rPr sz="1600" spc="-75" dirty="0">
                          <a:solidFill>
                            <a:srgbClr val="1E1816"/>
                          </a:solidFill>
                          <a:latin typeface="+mn-lt"/>
                          <a:cs typeface="Arial MT"/>
                        </a:rPr>
                        <a:t>firms) </a:t>
                      </a:r>
                      <a:r>
                        <a:rPr sz="1600" spc="-10" dirty="0">
                          <a:solidFill>
                            <a:srgbClr val="1E1816"/>
                          </a:solidFill>
                          <a:latin typeface="+mn-lt"/>
                          <a:cs typeface="Arial MT"/>
                        </a:rPr>
                        <a:t>Annexure</a:t>
                      </a:r>
                      <a:r>
                        <a:rPr sz="1600" dirty="0">
                          <a:solidFill>
                            <a:srgbClr val="1E1816"/>
                          </a:solidFill>
                          <a:latin typeface="+mn-lt"/>
                          <a:cs typeface="Arial MT"/>
                        </a:rPr>
                        <a:t>	</a:t>
                      </a:r>
                      <a:r>
                        <a:rPr sz="1600" spc="-25" dirty="0">
                          <a:solidFill>
                            <a:srgbClr val="1E1816"/>
                          </a:solidFill>
                          <a:latin typeface="+mn-lt"/>
                          <a:cs typeface="Arial MT"/>
                        </a:rPr>
                        <a:t>III</a:t>
                      </a:r>
                      <a:r>
                        <a:rPr lang="en-US" sz="1600" spc="-25" dirty="0">
                          <a:solidFill>
                            <a:srgbClr val="1E1816"/>
                          </a:solidFill>
                          <a:latin typeface="+mn-lt"/>
                          <a:cs typeface="Arial MT"/>
                        </a:rPr>
                        <a:t> (AQMM 2.0)</a:t>
                      </a:r>
                      <a:endParaRPr sz="1600" dirty="0">
                        <a:latin typeface="+mn-lt"/>
                        <a:cs typeface="Arial MT"/>
                      </a:endParaRPr>
                    </a:p>
                    <a:p>
                      <a:pPr marL="520700" marR="62230" indent="-225425" algn="just">
                        <a:lnSpc>
                          <a:spcPct val="106100"/>
                        </a:lnSpc>
                        <a:spcBef>
                          <a:spcPts val="195"/>
                        </a:spcBef>
                        <a:buAutoNum type="alphaLcPeriod" startAt="5"/>
                        <a:tabLst>
                          <a:tab pos="523875" algn="l"/>
                          <a:tab pos="1318895" algn="l"/>
                          <a:tab pos="1955164" algn="l"/>
                          <a:tab pos="2632710" algn="l"/>
                        </a:tabLst>
                      </a:pPr>
                      <a:r>
                        <a:rPr sz="1600" dirty="0">
                          <a:solidFill>
                            <a:srgbClr val="1E1816"/>
                          </a:solidFill>
                          <a:latin typeface="+mn-lt"/>
                          <a:cs typeface="Arial MT"/>
                        </a:rPr>
                        <a:t>List</a:t>
                      </a:r>
                      <a:r>
                        <a:rPr sz="1600" spc="5" dirty="0">
                          <a:solidFill>
                            <a:srgbClr val="1E1816"/>
                          </a:solidFill>
                          <a:latin typeface="+mn-lt"/>
                          <a:cs typeface="Arial MT"/>
                        </a:rPr>
                        <a:t> </a:t>
                      </a:r>
                      <a:r>
                        <a:rPr sz="1600" dirty="0">
                          <a:solidFill>
                            <a:srgbClr val="1E1816"/>
                          </a:solidFill>
                          <a:latin typeface="+mn-lt"/>
                          <a:cs typeface="Arial MT"/>
                        </a:rPr>
                        <a:t>of</a:t>
                      </a:r>
                      <a:r>
                        <a:rPr sz="1600" spc="5" dirty="0">
                          <a:solidFill>
                            <a:srgbClr val="1E1816"/>
                          </a:solidFill>
                          <a:latin typeface="+mn-lt"/>
                          <a:cs typeface="Arial MT"/>
                        </a:rPr>
                        <a:t> </a:t>
                      </a:r>
                      <a:r>
                        <a:rPr sz="1600" spc="-60" dirty="0">
                          <a:solidFill>
                            <a:srgbClr val="1E1816"/>
                          </a:solidFill>
                          <a:latin typeface="+mn-lt"/>
                          <a:cs typeface="Arial MT"/>
                        </a:rPr>
                        <a:t>sample</a:t>
                      </a:r>
                      <a:r>
                        <a:rPr sz="1600" spc="10" dirty="0">
                          <a:solidFill>
                            <a:srgbClr val="1E1816"/>
                          </a:solidFill>
                          <a:latin typeface="+mn-lt"/>
                          <a:cs typeface="Arial MT"/>
                        </a:rPr>
                        <a:t> </a:t>
                      </a:r>
                      <a:r>
                        <a:rPr sz="1600" spc="-50" dirty="0">
                          <a:solidFill>
                            <a:srgbClr val="1E1816"/>
                          </a:solidFill>
                          <a:latin typeface="+mn-lt"/>
                          <a:cs typeface="Arial MT"/>
                        </a:rPr>
                        <a:t>selected</a:t>
                      </a:r>
                      <a:r>
                        <a:rPr sz="1600" spc="5" dirty="0">
                          <a:solidFill>
                            <a:srgbClr val="1E1816"/>
                          </a:solidFill>
                          <a:latin typeface="+mn-lt"/>
                          <a:cs typeface="Arial MT"/>
                        </a:rPr>
                        <a:t> </a:t>
                      </a:r>
                      <a:r>
                        <a:rPr sz="1600" dirty="0">
                          <a:solidFill>
                            <a:srgbClr val="1E1816"/>
                          </a:solidFill>
                          <a:latin typeface="+mn-lt"/>
                          <a:cs typeface="Arial MT"/>
                        </a:rPr>
                        <a:t>and</a:t>
                      </a:r>
                      <a:r>
                        <a:rPr sz="1600" spc="15" dirty="0">
                          <a:solidFill>
                            <a:srgbClr val="1E1816"/>
                          </a:solidFill>
                          <a:latin typeface="+mn-lt"/>
                          <a:cs typeface="Arial MT"/>
                        </a:rPr>
                        <a:t> </a:t>
                      </a:r>
                      <a:r>
                        <a:rPr sz="1600" spc="-30" dirty="0">
                          <a:solidFill>
                            <a:srgbClr val="1E1816"/>
                          </a:solidFill>
                          <a:latin typeface="+mn-lt"/>
                          <a:cs typeface="Arial MT"/>
                        </a:rPr>
                        <a:t>basis</a:t>
                      </a:r>
                      <a:r>
                        <a:rPr sz="1600" spc="5" dirty="0">
                          <a:solidFill>
                            <a:srgbClr val="1E1816"/>
                          </a:solidFill>
                          <a:latin typeface="+mn-lt"/>
                          <a:cs typeface="Arial MT"/>
                        </a:rPr>
                        <a:t> </a:t>
                      </a:r>
                      <a:r>
                        <a:rPr sz="1600" dirty="0">
                          <a:solidFill>
                            <a:srgbClr val="1E1816"/>
                          </a:solidFill>
                          <a:latin typeface="+mn-lt"/>
                          <a:cs typeface="Arial MT"/>
                        </a:rPr>
                        <a:t>of</a:t>
                      </a:r>
                      <a:r>
                        <a:rPr sz="1600" spc="35" dirty="0">
                          <a:solidFill>
                            <a:srgbClr val="1E1816"/>
                          </a:solidFill>
                          <a:latin typeface="+mn-lt"/>
                          <a:cs typeface="Arial MT"/>
                        </a:rPr>
                        <a:t> </a:t>
                      </a:r>
                      <a:r>
                        <a:rPr sz="1600" spc="-70" dirty="0">
                          <a:solidFill>
                            <a:srgbClr val="1E1816"/>
                          </a:solidFill>
                          <a:latin typeface="+mn-lt"/>
                          <a:cs typeface="Arial MT"/>
                        </a:rPr>
                        <a:t>sample 	</a:t>
                      </a:r>
                      <a:r>
                        <a:rPr sz="1600" spc="-55" dirty="0">
                          <a:solidFill>
                            <a:srgbClr val="1E1816"/>
                          </a:solidFill>
                          <a:latin typeface="+mn-lt"/>
                          <a:cs typeface="Arial MT"/>
                        </a:rPr>
                        <a:t>selection</a:t>
                      </a:r>
                      <a:r>
                        <a:rPr sz="1600" spc="-10" dirty="0">
                          <a:solidFill>
                            <a:srgbClr val="1E1816"/>
                          </a:solidFill>
                          <a:latin typeface="+mn-lt"/>
                          <a:cs typeface="Arial MT"/>
                        </a:rPr>
                        <a:t> </a:t>
                      </a:r>
                      <a:endParaRPr lang="en-US" sz="1600" spc="-10" dirty="0">
                        <a:solidFill>
                          <a:srgbClr val="1E1816"/>
                        </a:solidFill>
                        <a:latin typeface="+mn-lt"/>
                        <a:cs typeface="Arial MT"/>
                      </a:endParaRPr>
                    </a:p>
                    <a:p>
                      <a:pPr marL="520700" marR="62230" indent="-225425" algn="just">
                        <a:lnSpc>
                          <a:spcPct val="106100"/>
                        </a:lnSpc>
                        <a:spcBef>
                          <a:spcPts val="195"/>
                        </a:spcBef>
                        <a:buAutoNum type="alphaLcPeriod" startAt="5"/>
                        <a:tabLst>
                          <a:tab pos="523875" algn="l"/>
                          <a:tab pos="1318895" algn="l"/>
                          <a:tab pos="1955164" algn="l"/>
                          <a:tab pos="2632710" algn="l"/>
                        </a:tabLst>
                      </a:pPr>
                      <a:r>
                        <a:rPr sz="1600" spc="-75" dirty="0">
                          <a:solidFill>
                            <a:srgbClr val="1E1816"/>
                          </a:solidFill>
                          <a:latin typeface="+mn-lt"/>
                          <a:cs typeface="Arial MT"/>
                        </a:rPr>
                        <a:t>Preliminary</a:t>
                      </a:r>
                      <a:r>
                        <a:rPr sz="1600" spc="25" dirty="0">
                          <a:solidFill>
                            <a:srgbClr val="1E1816"/>
                          </a:solidFill>
                          <a:latin typeface="+mn-lt"/>
                          <a:cs typeface="Arial MT"/>
                        </a:rPr>
                        <a:t> </a:t>
                      </a:r>
                      <a:r>
                        <a:rPr sz="1600" spc="-85" dirty="0">
                          <a:solidFill>
                            <a:srgbClr val="1E1816"/>
                          </a:solidFill>
                          <a:latin typeface="+mn-lt"/>
                          <a:cs typeface="Arial MT"/>
                        </a:rPr>
                        <a:t>Report,</a:t>
                      </a:r>
                      <a:r>
                        <a:rPr sz="1600" spc="15" dirty="0">
                          <a:solidFill>
                            <a:srgbClr val="1E1816"/>
                          </a:solidFill>
                          <a:latin typeface="+mn-lt"/>
                          <a:cs typeface="Arial MT"/>
                        </a:rPr>
                        <a:t> </a:t>
                      </a:r>
                      <a:r>
                        <a:rPr sz="1600" dirty="0">
                          <a:solidFill>
                            <a:srgbClr val="1E1816"/>
                          </a:solidFill>
                          <a:latin typeface="+mn-lt"/>
                          <a:cs typeface="Arial MT"/>
                        </a:rPr>
                        <a:t>if</a:t>
                      </a:r>
                      <a:r>
                        <a:rPr sz="1600" spc="5" dirty="0">
                          <a:solidFill>
                            <a:srgbClr val="1E1816"/>
                          </a:solidFill>
                          <a:latin typeface="+mn-lt"/>
                          <a:cs typeface="Arial MT"/>
                        </a:rPr>
                        <a:t> </a:t>
                      </a:r>
                      <a:r>
                        <a:rPr sz="1600" spc="-80" dirty="0">
                          <a:solidFill>
                            <a:srgbClr val="1E1816"/>
                          </a:solidFill>
                          <a:latin typeface="+mn-lt"/>
                          <a:cs typeface="Arial MT"/>
                        </a:rPr>
                        <a:t>issued,</a:t>
                      </a:r>
                      <a:r>
                        <a:rPr sz="1600" spc="15" dirty="0">
                          <a:solidFill>
                            <a:srgbClr val="1E1816"/>
                          </a:solidFill>
                          <a:latin typeface="+mn-lt"/>
                          <a:cs typeface="Arial MT"/>
                        </a:rPr>
                        <a:t> </a:t>
                      </a:r>
                      <a:r>
                        <a:rPr sz="1600" spc="-100" dirty="0">
                          <a:solidFill>
                            <a:srgbClr val="1E1816"/>
                          </a:solidFill>
                          <a:latin typeface="+mn-lt"/>
                          <a:cs typeface="Arial MT"/>
                        </a:rPr>
                        <a:t>PU’s</a:t>
                      </a:r>
                      <a:r>
                        <a:rPr sz="1600" spc="25" dirty="0">
                          <a:solidFill>
                            <a:srgbClr val="1E1816"/>
                          </a:solidFill>
                          <a:latin typeface="+mn-lt"/>
                          <a:cs typeface="Arial MT"/>
                        </a:rPr>
                        <a:t> </a:t>
                      </a:r>
                      <a:r>
                        <a:rPr sz="1600" spc="-75" dirty="0">
                          <a:solidFill>
                            <a:srgbClr val="1E1816"/>
                          </a:solidFill>
                          <a:latin typeface="+mn-lt"/>
                          <a:cs typeface="Arial MT"/>
                        </a:rPr>
                        <a:t>submissions 	</a:t>
                      </a:r>
                      <a:r>
                        <a:rPr sz="1600" spc="-110" dirty="0">
                          <a:solidFill>
                            <a:srgbClr val="1E1816"/>
                          </a:solidFill>
                          <a:latin typeface="+mn-lt"/>
                          <a:cs typeface="Arial MT"/>
                        </a:rPr>
                        <a:t>and</a:t>
                      </a:r>
                      <a:r>
                        <a:rPr sz="1600" spc="40" dirty="0">
                          <a:solidFill>
                            <a:srgbClr val="1E1816"/>
                          </a:solidFill>
                          <a:latin typeface="+mn-lt"/>
                          <a:cs typeface="Arial MT"/>
                        </a:rPr>
                        <a:t> </a:t>
                      </a:r>
                      <a:r>
                        <a:rPr sz="1600" spc="-100" dirty="0">
                          <a:solidFill>
                            <a:srgbClr val="1E1816"/>
                          </a:solidFill>
                          <a:latin typeface="+mn-lt"/>
                          <a:cs typeface="Arial MT"/>
                        </a:rPr>
                        <a:t>Reviewers</a:t>
                      </a:r>
                      <a:r>
                        <a:rPr sz="1600" spc="50" dirty="0">
                          <a:solidFill>
                            <a:srgbClr val="1E1816"/>
                          </a:solidFill>
                          <a:latin typeface="+mn-lt"/>
                          <a:cs typeface="Arial MT"/>
                        </a:rPr>
                        <a:t> </a:t>
                      </a:r>
                      <a:r>
                        <a:rPr sz="1600" spc="-70" dirty="0">
                          <a:solidFill>
                            <a:srgbClr val="1E1816"/>
                          </a:solidFill>
                          <a:latin typeface="+mn-lt"/>
                          <a:cs typeface="Arial MT"/>
                        </a:rPr>
                        <a:t>verification</a:t>
                      </a:r>
                      <a:r>
                        <a:rPr sz="1600" spc="30" dirty="0">
                          <a:solidFill>
                            <a:srgbClr val="1E1816"/>
                          </a:solidFill>
                          <a:latin typeface="+mn-lt"/>
                          <a:cs typeface="Arial MT"/>
                        </a:rPr>
                        <a:t> </a:t>
                      </a:r>
                      <a:r>
                        <a:rPr sz="1600" spc="-10" dirty="0">
                          <a:solidFill>
                            <a:srgbClr val="1E1816"/>
                          </a:solidFill>
                          <a:latin typeface="+mn-lt"/>
                          <a:cs typeface="Arial MT"/>
                        </a:rPr>
                        <a:t>thereon.</a:t>
                      </a:r>
                      <a:endParaRPr sz="1600" dirty="0">
                        <a:latin typeface="+mn-lt"/>
                        <a:cs typeface="Arial MT"/>
                      </a:endParaRPr>
                    </a:p>
                    <a:p>
                      <a:pPr marL="520700" marR="69215" indent="-225425" algn="just">
                        <a:lnSpc>
                          <a:spcPct val="106400"/>
                        </a:lnSpc>
                        <a:spcBef>
                          <a:spcPts val="190"/>
                        </a:spcBef>
                        <a:buAutoNum type="alphaLcPeriod" startAt="5"/>
                        <a:tabLst>
                          <a:tab pos="523875" algn="l"/>
                        </a:tabLst>
                      </a:pPr>
                      <a:r>
                        <a:rPr sz="1600" spc="-90" dirty="0">
                          <a:solidFill>
                            <a:srgbClr val="1E1816"/>
                          </a:solidFill>
                          <a:latin typeface="+mn-lt"/>
                          <a:cs typeface="Arial MT"/>
                        </a:rPr>
                        <a:t>Completed</a:t>
                      </a:r>
                      <a:r>
                        <a:rPr sz="1600" spc="15" dirty="0">
                          <a:solidFill>
                            <a:srgbClr val="1E1816"/>
                          </a:solidFill>
                          <a:latin typeface="+mn-lt"/>
                          <a:cs typeface="Arial MT"/>
                        </a:rPr>
                        <a:t> </a:t>
                      </a:r>
                      <a:r>
                        <a:rPr sz="1600" spc="-60" dirty="0">
                          <a:solidFill>
                            <a:srgbClr val="1E1816"/>
                          </a:solidFill>
                          <a:latin typeface="+mn-lt"/>
                          <a:cs typeface="Arial MT"/>
                        </a:rPr>
                        <a:t>copy</a:t>
                      </a:r>
                      <a:r>
                        <a:rPr sz="1600" spc="10" dirty="0">
                          <a:solidFill>
                            <a:srgbClr val="1E1816"/>
                          </a:solidFill>
                          <a:latin typeface="+mn-lt"/>
                          <a:cs typeface="Arial MT"/>
                        </a:rPr>
                        <a:t> </a:t>
                      </a:r>
                      <a:r>
                        <a:rPr sz="1600" dirty="0">
                          <a:solidFill>
                            <a:srgbClr val="1E1816"/>
                          </a:solidFill>
                          <a:latin typeface="+mn-lt"/>
                          <a:cs typeface="Arial MT"/>
                        </a:rPr>
                        <a:t>of</a:t>
                      </a:r>
                      <a:r>
                        <a:rPr sz="1600" spc="25" dirty="0">
                          <a:solidFill>
                            <a:srgbClr val="1E1816"/>
                          </a:solidFill>
                          <a:latin typeface="+mn-lt"/>
                          <a:cs typeface="Arial MT"/>
                        </a:rPr>
                        <a:t> </a:t>
                      </a:r>
                      <a:r>
                        <a:rPr sz="1600" spc="-100" dirty="0">
                          <a:solidFill>
                            <a:srgbClr val="1E1816"/>
                          </a:solidFill>
                          <a:latin typeface="+mn-lt"/>
                          <a:cs typeface="Arial MT"/>
                        </a:rPr>
                        <a:t>PU</a:t>
                      </a:r>
                      <a:r>
                        <a:rPr sz="1600" spc="25" dirty="0">
                          <a:solidFill>
                            <a:srgbClr val="1E1816"/>
                          </a:solidFill>
                          <a:latin typeface="+mn-lt"/>
                          <a:cs typeface="Arial MT"/>
                        </a:rPr>
                        <a:t> </a:t>
                      </a:r>
                      <a:r>
                        <a:rPr sz="1600" spc="-75" dirty="0">
                          <a:solidFill>
                            <a:srgbClr val="1E1816"/>
                          </a:solidFill>
                          <a:latin typeface="+mn-lt"/>
                          <a:cs typeface="Arial MT"/>
                        </a:rPr>
                        <a:t>Questionnaire</a:t>
                      </a:r>
                      <a:r>
                        <a:rPr sz="1600" spc="20" dirty="0">
                          <a:solidFill>
                            <a:srgbClr val="1E1816"/>
                          </a:solidFill>
                          <a:latin typeface="+mn-lt"/>
                          <a:cs typeface="Arial MT"/>
                        </a:rPr>
                        <a:t> </a:t>
                      </a:r>
                      <a:r>
                        <a:rPr sz="1600" spc="-70" dirty="0">
                          <a:solidFill>
                            <a:srgbClr val="1E1816"/>
                          </a:solidFill>
                          <a:latin typeface="+mn-lt"/>
                          <a:cs typeface="Arial MT"/>
                        </a:rPr>
                        <a:t>received 	</a:t>
                      </a:r>
                      <a:r>
                        <a:rPr sz="1600" spc="-90" dirty="0">
                          <a:solidFill>
                            <a:srgbClr val="1E1816"/>
                          </a:solidFill>
                          <a:latin typeface="+mn-lt"/>
                          <a:cs typeface="Arial MT"/>
                        </a:rPr>
                        <a:t>from</a:t>
                      </a:r>
                      <a:r>
                        <a:rPr sz="1600" spc="-5" dirty="0">
                          <a:solidFill>
                            <a:srgbClr val="1E1816"/>
                          </a:solidFill>
                          <a:latin typeface="+mn-lt"/>
                          <a:cs typeface="Arial MT"/>
                        </a:rPr>
                        <a:t> </a:t>
                      </a:r>
                      <a:r>
                        <a:rPr sz="1600" spc="-80" dirty="0">
                          <a:solidFill>
                            <a:srgbClr val="1E1816"/>
                          </a:solidFill>
                          <a:latin typeface="+mn-lt"/>
                          <a:cs typeface="Arial MT"/>
                        </a:rPr>
                        <a:t>Practice</a:t>
                      </a:r>
                      <a:r>
                        <a:rPr sz="1600" spc="10" dirty="0">
                          <a:solidFill>
                            <a:srgbClr val="1E1816"/>
                          </a:solidFill>
                          <a:latin typeface="+mn-lt"/>
                          <a:cs typeface="Arial MT"/>
                        </a:rPr>
                        <a:t> </a:t>
                      </a:r>
                      <a:r>
                        <a:rPr sz="1600" spc="-20" dirty="0">
                          <a:solidFill>
                            <a:srgbClr val="1E1816"/>
                          </a:solidFill>
                          <a:latin typeface="+mn-lt"/>
                          <a:cs typeface="Arial MT"/>
                        </a:rPr>
                        <a:t>Unit.</a:t>
                      </a:r>
                      <a:endParaRPr lang="en-US" sz="1600" spc="-20" dirty="0">
                        <a:solidFill>
                          <a:srgbClr val="1E1816"/>
                        </a:solidFill>
                        <a:latin typeface="+mn-lt"/>
                        <a:cs typeface="Arial MT"/>
                      </a:endParaRPr>
                    </a:p>
                    <a:p>
                      <a:pPr marL="520700" marR="69215" indent="-225425" algn="just">
                        <a:lnSpc>
                          <a:spcPct val="106400"/>
                        </a:lnSpc>
                        <a:spcBef>
                          <a:spcPts val="190"/>
                        </a:spcBef>
                        <a:buAutoNum type="alphaLcPeriod" startAt="5"/>
                        <a:tabLst>
                          <a:tab pos="523875" algn="l"/>
                        </a:tabLst>
                      </a:pPr>
                      <a:endParaRPr sz="1600" dirty="0">
                        <a:latin typeface="+mn-lt"/>
                        <a:cs typeface="Arial MT"/>
                      </a:endParaRPr>
                    </a:p>
                    <a:p>
                      <a:pPr marL="66675" marR="69215" algn="just">
                        <a:lnSpc>
                          <a:spcPct val="106400"/>
                        </a:lnSpc>
                        <a:spcBef>
                          <a:spcPts val="190"/>
                        </a:spcBef>
                      </a:pPr>
                      <a:r>
                        <a:rPr sz="1600" spc="-50" dirty="0">
                          <a:solidFill>
                            <a:srgbClr val="1E1816"/>
                          </a:solidFill>
                          <a:latin typeface="+mn-lt"/>
                          <a:cs typeface="Arial MT"/>
                        </a:rPr>
                        <a:t>“</a:t>
                      </a:r>
                      <a:r>
                        <a:rPr sz="1600" b="1" i="1" spc="-50" dirty="0">
                          <a:solidFill>
                            <a:srgbClr val="1E1816"/>
                          </a:solidFill>
                          <a:latin typeface="+mn-lt"/>
                          <a:cs typeface="Arial"/>
                        </a:rPr>
                        <a:t>Peer</a:t>
                      </a:r>
                      <a:r>
                        <a:rPr sz="1600" b="1" i="1" spc="-10" dirty="0">
                          <a:solidFill>
                            <a:srgbClr val="1E1816"/>
                          </a:solidFill>
                          <a:latin typeface="+mn-lt"/>
                          <a:cs typeface="Arial"/>
                        </a:rPr>
                        <a:t> </a:t>
                      </a:r>
                      <a:r>
                        <a:rPr sz="1600" b="1" i="1" spc="-75" dirty="0">
                          <a:solidFill>
                            <a:srgbClr val="1E1816"/>
                          </a:solidFill>
                          <a:latin typeface="+mn-lt"/>
                          <a:cs typeface="Arial"/>
                        </a:rPr>
                        <a:t>Review</a:t>
                      </a:r>
                      <a:r>
                        <a:rPr sz="1600" b="1" i="1" spc="5" dirty="0">
                          <a:solidFill>
                            <a:srgbClr val="1E1816"/>
                          </a:solidFill>
                          <a:latin typeface="+mn-lt"/>
                          <a:cs typeface="Arial"/>
                        </a:rPr>
                        <a:t> </a:t>
                      </a:r>
                      <a:r>
                        <a:rPr sz="1600" b="1" i="1" spc="-70" dirty="0">
                          <a:solidFill>
                            <a:srgbClr val="1E1816"/>
                          </a:solidFill>
                          <a:latin typeface="+mn-lt"/>
                          <a:cs typeface="Arial"/>
                        </a:rPr>
                        <a:t>Board</a:t>
                      </a:r>
                      <a:r>
                        <a:rPr sz="1600" b="1" i="1" dirty="0">
                          <a:solidFill>
                            <a:srgbClr val="1E1816"/>
                          </a:solidFill>
                          <a:latin typeface="+mn-lt"/>
                          <a:cs typeface="Arial"/>
                        </a:rPr>
                        <a:t> </a:t>
                      </a:r>
                      <a:r>
                        <a:rPr sz="1600" b="1" i="1" spc="-80" dirty="0">
                          <a:solidFill>
                            <a:srgbClr val="1E1816"/>
                          </a:solidFill>
                          <a:latin typeface="+mn-lt"/>
                          <a:cs typeface="Arial"/>
                        </a:rPr>
                        <a:t>Reserves</a:t>
                      </a:r>
                      <a:r>
                        <a:rPr sz="1600" b="1" i="1" spc="5" dirty="0">
                          <a:solidFill>
                            <a:srgbClr val="1E1816"/>
                          </a:solidFill>
                          <a:latin typeface="+mn-lt"/>
                          <a:cs typeface="Arial"/>
                        </a:rPr>
                        <a:t> </a:t>
                      </a:r>
                      <a:r>
                        <a:rPr sz="1600" b="1" i="1" dirty="0">
                          <a:solidFill>
                            <a:srgbClr val="1E1816"/>
                          </a:solidFill>
                          <a:latin typeface="+mn-lt"/>
                          <a:cs typeface="Arial"/>
                        </a:rPr>
                        <a:t>the </a:t>
                      </a:r>
                      <a:r>
                        <a:rPr sz="1600" b="1" i="1" spc="-30" dirty="0">
                          <a:solidFill>
                            <a:srgbClr val="1E1816"/>
                          </a:solidFill>
                          <a:latin typeface="+mn-lt"/>
                          <a:cs typeface="Arial"/>
                        </a:rPr>
                        <a:t>right</a:t>
                      </a:r>
                      <a:r>
                        <a:rPr sz="1600" b="1" i="1" spc="5" dirty="0">
                          <a:solidFill>
                            <a:srgbClr val="1E1816"/>
                          </a:solidFill>
                          <a:latin typeface="+mn-lt"/>
                          <a:cs typeface="Arial"/>
                        </a:rPr>
                        <a:t> </a:t>
                      </a:r>
                      <a:r>
                        <a:rPr sz="1600" b="1" i="1" dirty="0">
                          <a:solidFill>
                            <a:srgbClr val="1E1816"/>
                          </a:solidFill>
                          <a:latin typeface="+mn-lt"/>
                          <a:cs typeface="Arial"/>
                        </a:rPr>
                        <a:t>to </a:t>
                      </a:r>
                      <a:r>
                        <a:rPr sz="1600" b="1" i="1" spc="-20" dirty="0">
                          <a:solidFill>
                            <a:srgbClr val="1E1816"/>
                          </a:solidFill>
                          <a:latin typeface="+mn-lt"/>
                          <a:cs typeface="Arial"/>
                        </a:rPr>
                        <a:t>ask</a:t>
                      </a:r>
                      <a:r>
                        <a:rPr sz="1600" b="1" i="1" dirty="0">
                          <a:solidFill>
                            <a:srgbClr val="1E1816"/>
                          </a:solidFill>
                          <a:latin typeface="+mn-lt"/>
                          <a:cs typeface="Arial"/>
                        </a:rPr>
                        <a:t> </a:t>
                      </a:r>
                      <a:r>
                        <a:rPr sz="1600" b="1" i="1" spc="-25" dirty="0">
                          <a:solidFill>
                            <a:srgbClr val="1E1816"/>
                          </a:solidFill>
                          <a:latin typeface="+mn-lt"/>
                          <a:cs typeface="Arial"/>
                        </a:rPr>
                        <a:t>for </a:t>
                      </a:r>
                      <a:r>
                        <a:rPr sz="1600" b="1" i="1" spc="-60" dirty="0">
                          <a:solidFill>
                            <a:srgbClr val="1E1816"/>
                          </a:solidFill>
                          <a:latin typeface="+mn-lt"/>
                          <a:cs typeface="Arial"/>
                        </a:rPr>
                        <a:t>working</a:t>
                      </a:r>
                      <a:r>
                        <a:rPr sz="1600" b="1" i="1" spc="35" dirty="0">
                          <a:solidFill>
                            <a:srgbClr val="1E1816"/>
                          </a:solidFill>
                          <a:latin typeface="+mn-lt"/>
                          <a:cs typeface="Arial"/>
                        </a:rPr>
                        <a:t> </a:t>
                      </a:r>
                      <a:r>
                        <a:rPr sz="1600" b="1" i="1" spc="-60" dirty="0">
                          <a:solidFill>
                            <a:srgbClr val="1E1816"/>
                          </a:solidFill>
                          <a:latin typeface="+mn-lt"/>
                          <a:cs typeface="Arial"/>
                        </a:rPr>
                        <a:t>papers</a:t>
                      </a:r>
                      <a:r>
                        <a:rPr sz="1600" b="1" i="1" spc="40" dirty="0">
                          <a:solidFill>
                            <a:srgbClr val="1E1816"/>
                          </a:solidFill>
                          <a:latin typeface="+mn-lt"/>
                          <a:cs typeface="Arial"/>
                        </a:rPr>
                        <a:t> </a:t>
                      </a:r>
                      <a:r>
                        <a:rPr sz="1600" b="1" i="1" dirty="0">
                          <a:solidFill>
                            <a:srgbClr val="1E1816"/>
                          </a:solidFill>
                          <a:latin typeface="+mn-lt"/>
                          <a:cs typeface="Arial"/>
                        </a:rPr>
                        <a:t>as</a:t>
                      </a:r>
                      <a:r>
                        <a:rPr sz="1600" b="1" i="1" spc="40" dirty="0">
                          <a:solidFill>
                            <a:srgbClr val="1E1816"/>
                          </a:solidFill>
                          <a:latin typeface="+mn-lt"/>
                          <a:cs typeface="Arial"/>
                        </a:rPr>
                        <a:t> </a:t>
                      </a:r>
                      <a:r>
                        <a:rPr sz="1600" b="1" i="1" spc="-55" dirty="0">
                          <a:solidFill>
                            <a:srgbClr val="1E1816"/>
                          </a:solidFill>
                          <a:latin typeface="+mn-lt"/>
                          <a:cs typeface="Arial"/>
                        </a:rPr>
                        <a:t>specified</a:t>
                      </a:r>
                      <a:r>
                        <a:rPr sz="1600" b="1" i="1" spc="35" dirty="0">
                          <a:solidFill>
                            <a:srgbClr val="1E1816"/>
                          </a:solidFill>
                          <a:latin typeface="+mn-lt"/>
                          <a:cs typeface="Arial"/>
                        </a:rPr>
                        <a:t> </a:t>
                      </a:r>
                      <a:r>
                        <a:rPr sz="1600" b="1" i="1" dirty="0">
                          <a:solidFill>
                            <a:srgbClr val="1E1816"/>
                          </a:solidFill>
                          <a:latin typeface="+mn-lt"/>
                          <a:cs typeface="Arial"/>
                        </a:rPr>
                        <a:t>in</a:t>
                      </a:r>
                      <a:r>
                        <a:rPr sz="1600" b="1" i="1" spc="40" dirty="0">
                          <a:solidFill>
                            <a:srgbClr val="1E1816"/>
                          </a:solidFill>
                          <a:latin typeface="+mn-lt"/>
                          <a:cs typeface="Arial"/>
                        </a:rPr>
                        <a:t> </a:t>
                      </a:r>
                      <a:r>
                        <a:rPr sz="1600" b="1" i="1" dirty="0">
                          <a:solidFill>
                            <a:srgbClr val="1E1816"/>
                          </a:solidFill>
                          <a:latin typeface="+mn-lt"/>
                          <a:cs typeface="Arial"/>
                        </a:rPr>
                        <a:t>the</a:t>
                      </a:r>
                      <a:r>
                        <a:rPr sz="1600" b="1" i="1" spc="365" dirty="0">
                          <a:solidFill>
                            <a:srgbClr val="1E1816"/>
                          </a:solidFill>
                          <a:latin typeface="+mn-lt"/>
                          <a:cs typeface="Arial"/>
                        </a:rPr>
                        <a:t> </a:t>
                      </a:r>
                      <a:r>
                        <a:rPr sz="1600" b="1" i="1" spc="-25" dirty="0">
                          <a:solidFill>
                            <a:srgbClr val="1E1816"/>
                          </a:solidFill>
                          <a:latin typeface="+mn-lt"/>
                          <a:cs typeface="Arial"/>
                        </a:rPr>
                        <a:t>Peer</a:t>
                      </a:r>
                      <a:r>
                        <a:rPr sz="1600" b="1" i="1" spc="35" dirty="0">
                          <a:solidFill>
                            <a:srgbClr val="1E1816"/>
                          </a:solidFill>
                          <a:latin typeface="+mn-lt"/>
                          <a:cs typeface="Arial"/>
                        </a:rPr>
                        <a:t> </a:t>
                      </a:r>
                      <a:r>
                        <a:rPr sz="1600" b="1" i="1" spc="-65" dirty="0">
                          <a:solidFill>
                            <a:srgbClr val="1E1816"/>
                          </a:solidFill>
                          <a:latin typeface="+mn-lt"/>
                          <a:cs typeface="Arial"/>
                        </a:rPr>
                        <a:t>Review </a:t>
                      </a:r>
                      <a:r>
                        <a:rPr sz="1600" b="1" i="1" spc="-10" dirty="0">
                          <a:solidFill>
                            <a:srgbClr val="1E1816"/>
                          </a:solidFill>
                          <a:latin typeface="+mn-lt"/>
                          <a:cs typeface="Arial"/>
                        </a:rPr>
                        <a:t>Guidelines.”</a:t>
                      </a:r>
                      <a:endParaRPr sz="1600" dirty="0">
                        <a:latin typeface="+mn-lt"/>
                        <a:cs typeface="Arial"/>
                      </a:endParaRPr>
                    </a:p>
                    <a:p>
                      <a:pPr marL="66675" marR="65405" algn="just">
                        <a:lnSpc>
                          <a:spcPct val="105900"/>
                        </a:lnSpc>
                        <a:spcBef>
                          <a:spcPts val="200"/>
                        </a:spcBef>
                      </a:pPr>
                      <a:r>
                        <a:rPr sz="1600" dirty="0">
                          <a:solidFill>
                            <a:srgbClr val="1E1816"/>
                          </a:solidFill>
                          <a:latin typeface="+mn-lt"/>
                          <a:cs typeface="Arial MT"/>
                        </a:rPr>
                        <a:t>A</a:t>
                      </a:r>
                      <a:r>
                        <a:rPr sz="1600" spc="10" dirty="0">
                          <a:solidFill>
                            <a:srgbClr val="1E1816"/>
                          </a:solidFill>
                          <a:latin typeface="+mn-lt"/>
                          <a:cs typeface="Arial MT"/>
                        </a:rPr>
                        <a:t> </a:t>
                      </a:r>
                      <a:r>
                        <a:rPr sz="1600" spc="-60" dirty="0">
                          <a:solidFill>
                            <a:srgbClr val="1E1816"/>
                          </a:solidFill>
                          <a:latin typeface="+mn-lt"/>
                          <a:cs typeface="Arial MT"/>
                        </a:rPr>
                        <a:t>copy</a:t>
                      </a:r>
                      <a:r>
                        <a:rPr sz="1600" spc="5" dirty="0">
                          <a:solidFill>
                            <a:srgbClr val="1E1816"/>
                          </a:solidFill>
                          <a:latin typeface="+mn-lt"/>
                          <a:cs typeface="Arial MT"/>
                        </a:rPr>
                        <a:t> </a:t>
                      </a:r>
                      <a:r>
                        <a:rPr sz="1600" dirty="0">
                          <a:solidFill>
                            <a:srgbClr val="1E1816"/>
                          </a:solidFill>
                          <a:latin typeface="+mn-lt"/>
                          <a:cs typeface="Arial MT"/>
                        </a:rPr>
                        <a:t>of</a:t>
                      </a:r>
                      <a:r>
                        <a:rPr sz="1600" spc="15" dirty="0">
                          <a:solidFill>
                            <a:srgbClr val="1E1816"/>
                          </a:solidFill>
                          <a:latin typeface="+mn-lt"/>
                          <a:cs typeface="Arial MT"/>
                        </a:rPr>
                        <a:t> </a:t>
                      </a:r>
                      <a:r>
                        <a:rPr sz="1600" spc="-20" dirty="0">
                          <a:solidFill>
                            <a:srgbClr val="1E1816"/>
                          </a:solidFill>
                          <a:latin typeface="+mn-lt"/>
                          <a:cs typeface="Arial MT"/>
                        </a:rPr>
                        <a:t>the</a:t>
                      </a:r>
                      <a:r>
                        <a:rPr sz="1600" spc="15" dirty="0">
                          <a:solidFill>
                            <a:srgbClr val="1E1816"/>
                          </a:solidFill>
                          <a:latin typeface="+mn-lt"/>
                          <a:cs typeface="Arial MT"/>
                        </a:rPr>
                        <a:t> </a:t>
                      </a:r>
                      <a:r>
                        <a:rPr sz="1600" spc="-55" dirty="0">
                          <a:solidFill>
                            <a:srgbClr val="1E1816"/>
                          </a:solidFill>
                          <a:latin typeface="+mn-lt"/>
                          <a:cs typeface="Arial MT"/>
                        </a:rPr>
                        <a:t>Final</a:t>
                      </a:r>
                      <a:r>
                        <a:rPr sz="1600" spc="15" dirty="0">
                          <a:solidFill>
                            <a:srgbClr val="1E1816"/>
                          </a:solidFill>
                          <a:latin typeface="+mn-lt"/>
                          <a:cs typeface="Arial MT"/>
                        </a:rPr>
                        <a:t> </a:t>
                      </a:r>
                      <a:r>
                        <a:rPr sz="1600" spc="-70" dirty="0">
                          <a:solidFill>
                            <a:srgbClr val="1E1816"/>
                          </a:solidFill>
                          <a:latin typeface="+mn-lt"/>
                          <a:cs typeface="Arial MT"/>
                        </a:rPr>
                        <a:t>Report</a:t>
                      </a:r>
                      <a:r>
                        <a:rPr sz="1600" spc="15" dirty="0">
                          <a:solidFill>
                            <a:srgbClr val="1E1816"/>
                          </a:solidFill>
                          <a:latin typeface="+mn-lt"/>
                          <a:cs typeface="Arial MT"/>
                        </a:rPr>
                        <a:t> </a:t>
                      </a:r>
                      <a:r>
                        <a:rPr sz="1600" spc="-60" dirty="0">
                          <a:solidFill>
                            <a:srgbClr val="1E1816"/>
                          </a:solidFill>
                          <a:latin typeface="+mn-lt"/>
                          <a:cs typeface="Arial MT"/>
                        </a:rPr>
                        <a:t>along</a:t>
                      </a:r>
                      <a:r>
                        <a:rPr sz="1600" spc="10" dirty="0">
                          <a:solidFill>
                            <a:srgbClr val="1E1816"/>
                          </a:solidFill>
                          <a:latin typeface="+mn-lt"/>
                          <a:cs typeface="Arial MT"/>
                        </a:rPr>
                        <a:t> </a:t>
                      </a:r>
                      <a:r>
                        <a:rPr sz="1600" spc="-45" dirty="0">
                          <a:solidFill>
                            <a:srgbClr val="1E1816"/>
                          </a:solidFill>
                          <a:latin typeface="+mn-lt"/>
                          <a:cs typeface="Arial MT"/>
                        </a:rPr>
                        <a:t>with</a:t>
                      </a:r>
                      <a:r>
                        <a:rPr sz="1600" spc="15" dirty="0">
                          <a:solidFill>
                            <a:srgbClr val="1E1816"/>
                          </a:solidFill>
                          <a:latin typeface="+mn-lt"/>
                          <a:cs typeface="Arial MT"/>
                        </a:rPr>
                        <a:t> </a:t>
                      </a:r>
                      <a:r>
                        <a:rPr sz="1600" spc="-85" dirty="0">
                          <a:solidFill>
                            <a:srgbClr val="1E1816"/>
                          </a:solidFill>
                          <a:latin typeface="+mn-lt"/>
                          <a:cs typeface="Arial MT"/>
                        </a:rPr>
                        <a:t>Annexure</a:t>
                      </a:r>
                      <a:r>
                        <a:rPr sz="1600" spc="15" dirty="0">
                          <a:solidFill>
                            <a:srgbClr val="1E1816"/>
                          </a:solidFill>
                          <a:latin typeface="+mn-lt"/>
                          <a:cs typeface="Arial MT"/>
                        </a:rPr>
                        <a:t> </a:t>
                      </a:r>
                      <a:r>
                        <a:rPr sz="1600" dirty="0">
                          <a:solidFill>
                            <a:srgbClr val="1E1816"/>
                          </a:solidFill>
                          <a:latin typeface="+mn-lt"/>
                          <a:cs typeface="Arial MT"/>
                        </a:rPr>
                        <a:t>I</a:t>
                      </a:r>
                      <a:r>
                        <a:rPr sz="1600" spc="15" dirty="0">
                          <a:solidFill>
                            <a:srgbClr val="1E1816"/>
                          </a:solidFill>
                          <a:latin typeface="+mn-lt"/>
                          <a:cs typeface="Arial MT"/>
                        </a:rPr>
                        <a:t> </a:t>
                      </a:r>
                      <a:r>
                        <a:rPr sz="1600" spc="-35" dirty="0">
                          <a:solidFill>
                            <a:srgbClr val="1E1816"/>
                          </a:solidFill>
                          <a:latin typeface="+mn-lt"/>
                          <a:cs typeface="Arial MT"/>
                        </a:rPr>
                        <a:t>and </a:t>
                      </a:r>
                      <a:r>
                        <a:rPr sz="1600" spc="-80" dirty="0">
                          <a:solidFill>
                            <a:srgbClr val="1E1816"/>
                          </a:solidFill>
                          <a:latin typeface="+mn-lt"/>
                          <a:cs typeface="Arial MT"/>
                        </a:rPr>
                        <a:t>Annexure</a:t>
                      </a:r>
                      <a:r>
                        <a:rPr sz="1600" spc="25" dirty="0">
                          <a:solidFill>
                            <a:srgbClr val="1E1816"/>
                          </a:solidFill>
                          <a:latin typeface="+mn-lt"/>
                          <a:cs typeface="Arial MT"/>
                        </a:rPr>
                        <a:t> </a:t>
                      </a:r>
                      <a:r>
                        <a:rPr sz="1600" dirty="0">
                          <a:solidFill>
                            <a:srgbClr val="1E1816"/>
                          </a:solidFill>
                          <a:latin typeface="+mn-lt"/>
                          <a:cs typeface="Arial MT"/>
                        </a:rPr>
                        <a:t>II</a:t>
                      </a:r>
                      <a:r>
                        <a:rPr sz="1600" spc="40" dirty="0">
                          <a:solidFill>
                            <a:srgbClr val="1E1816"/>
                          </a:solidFill>
                          <a:latin typeface="+mn-lt"/>
                          <a:cs typeface="Arial MT"/>
                        </a:rPr>
                        <a:t> </a:t>
                      </a:r>
                      <a:r>
                        <a:rPr sz="1600" dirty="0">
                          <a:solidFill>
                            <a:srgbClr val="1E1816"/>
                          </a:solidFill>
                          <a:latin typeface="+mn-lt"/>
                          <a:cs typeface="Arial MT"/>
                        </a:rPr>
                        <a:t>&amp;</a:t>
                      </a:r>
                      <a:r>
                        <a:rPr sz="1600" spc="15" dirty="0">
                          <a:solidFill>
                            <a:srgbClr val="1E1816"/>
                          </a:solidFill>
                          <a:latin typeface="+mn-lt"/>
                          <a:cs typeface="Arial MT"/>
                        </a:rPr>
                        <a:t> </a:t>
                      </a:r>
                      <a:r>
                        <a:rPr sz="1600" spc="-80" dirty="0">
                          <a:solidFill>
                            <a:srgbClr val="1E1816"/>
                          </a:solidFill>
                          <a:latin typeface="+mn-lt"/>
                          <a:cs typeface="Arial MT"/>
                        </a:rPr>
                        <a:t>Annexure</a:t>
                      </a:r>
                      <a:r>
                        <a:rPr sz="1600" spc="25" dirty="0">
                          <a:solidFill>
                            <a:srgbClr val="1E1816"/>
                          </a:solidFill>
                          <a:latin typeface="+mn-lt"/>
                          <a:cs typeface="Arial MT"/>
                        </a:rPr>
                        <a:t> </a:t>
                      </a:r>
                      <a:r>
                        <a:rPr sz="1600" dirty="0">
                          <a:solidFill>
                            <a:srgbClr val="1E1816"/>
                          </a:solidFill>
                          <a:latin typeface="+mn-lt"/>
                          <a:cs typeface="Arial MT"/>
                        </a:rPr>
                        <a:t>III</a:t>
                      </a:r>
                      <a:r>
                        <a:rPr sz="1600" spc="30" dirty="0">
                          <a:solidFill>
                            <a:srgbClr val="1E1816"/>
                          </a:solidFill>
                          <a:latin typeface="+mn-lt"/>
                          <a:cs typeface="Arial MT"/>
                        </a:rPr>
                        <a:t> </a:t>
                      </a:r>
                      <a:r>
                        <a:rPr sz="1600" spc="-60" dirty="0">
                          <a:solidFill>
                            <a:srgbClr val="1E1816"/>
                          </a:solidFill>
                          <a:latin typeface="+mn-lt"/>
                          <a:cs typeface="Arial MT"/>
                        </a:rPr>
                        <a:t>should</a:t>
                      </a:r>
                      <a:r>
                        <a:rPr sz="1600" spc="30" dirty="0">
                          <a:solidFill>
                            <a:srgbClr val="1E1816"/>
                          </a:solidFill>
                          <a:latin typeface="+mn-lt"/>
                          <a:cs typeface="Arial MT"/>
                        </a:rPr>
                        <a:t> </a:t>
                      </a:r>
                      <a:r>
                        <a:rPr sz="1600" dirty="0">
                          <a:solidFill>
                            <a:srgbClr val="1E1816"/>
                          </a:solidFill>
                          <a:latin typeface="+mn-lt"/>
                          <a:cs typeface="Arial MT"/>
                        </a:rPr>
                        <a:t>be</a:t>
                      </a:r>
                      <a:r>
                        <a:rPr sz="1600" spc="20" dirty="0">
                          <a:solidFill>
                            <a:srgbClr val="1E1816"/>
                          </a:solidFill>
                          <a:latin typeface="+mn-lt"/>
                          <a:cs typeface="Arial MT"/>
                        </a:rPr>
                        <a:t> </a:t>
                      </a:r>
                      <a:r>
                        <a:rPr sz="1600" spc="-35" dirty="0">
                          <a:solidFill>
                            <a:srgbClr val="1E1816"/>
                          </a:solidFill>
                          <a:latin typeface="+mn-lt"/>
                          <a:cs typeface="Arial MT"/>
                        </a:rPr>
                        <a:t>sent</a:t>
                      </a:r>
                      <a:r>
                        <a:rPr sz="1600" spc="25" dirty="0">
                          <a:solidFill>
                            <a:srgbClr val="1E1816"/>
                          </a:solidFill>
                          <a:latin typeface="+mn-lt"/>
                          <a:cs typeface="Arial MT"/>
                        </a:rPr>
                        <a:t> </a:t>
                      </a:r>
                      <a:r>
                        <a:rPr sz="1600" dirty="0">
                          <a:solidFill>
                            <a:srgbClr val="1E1816"/>
                          </a:solidFill>
                          <a:latin typeface="+mn-lt"/>
                          <a:cs typeface="Arial MT"/>
                        </a:rPr>
                        <a:t>to</a:t>
                      </a:r>
                      <a:r>
                        <a:rPr sz="1600" spc="20" dirty="0">
                          <a:solidFill>
                            <a:srgbClr val="1E1816"/>
                          </a:solidFill>
                          <a:latin typeface="+mn-lt"/>
                          <a:cs typeface="Arial MT"/>
                        </a:rPr>
                        <a:t> </a:t>
                      </a:r>
                      <a:r>
                        <a:rPr sz="1600" spc="-10" dirty="0">
                          <a:solidFill>
                            <a:srgbClr val="1E1816"/>
                          </a:solidFill>
                          <a:latin typeface="+mn-lt"/>
                          <a:cs typeface="Arial MT"/>
                        </a:rPr>
                        <a:t>the</a:t>
                      </a:r>
                      <a:r>
                        <a:rPr sz="1600" spc="20" dirty="0">
                          <a:solidFill>
                            <a:srgbClr val="1E1816"/>
                          </a:solidFill>
                          <a:latin typeface="+mn-lt"/>
                          <a:cs typeface="Arial MT"/>
                        </a:rPr>
                        <a:t> </a:t>
                      </a:r>
                      <a:r>
                        <a:rPr sz="1600" spc="-25" dirty="0">
                          <a:solidFill>
                            <a:srgbClr val="1E1816"/>
                          </a:solidFill>
                          <a:latin typeface="+mn-lt"/>
                          <a:cs typeface="Arial MT"/>
                        </a:rPr>
                        <a:t>PU </a:t>
                      </a:r>
                      <a:r>
                        <a:rPr sz="1600" spc="-10" dirty="0">
                          <a:solidFill>
                            <a:srgbClr val="1E1816"/>
                          </a:solidFill>
                          <a:latin typeface="+mn-lt"/>
                          <a:cs typeface="Arial MT"/>
                        </a:rPr>
                        <a:t>also.</a:t>
                      </a:r>
                      <a:endParaRPr sz="1600" dirty="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59079">
                        <a:lnSpc>
                          <a:spcPct val="106400"/>
                        </a:lnSpc>
                        <a:spcBef>
                          <a:spcPts val="195"/>
                        </a:spcBef>
                      </a:pPr>
                      <a:r>
                        <a:rPr sz="1600" spc="-85" dirty="0">
                          <a:solidFill>
                            <a:srgbClr val="1E1816"/>
                          </a:solidFill>
                          <a:latin typeface="+mn-lt"/>
                          <a:cs typeface="Arial MT"/>
                        </a:rPr>
                        <a:t>Within</a:t>
                      </a:r>
                      <a:r>
                        <a:rPr sz="1600" spc="25" dirty="0">
                          <a:solidFill>
                            <a:srgbClr val="1E1816"/>
                          </a:solidFill>
                          <a:latin typeface="+mn-lt"/>
                          <a:cs typeface="Arial MT"/>
                        </a:rPr>
                        <a:t> </a:t>
                      </a:r>
                      <a:r>
                        <a:rPr sz="1600" spc="-125" dirty="0">
                          <a:solidFill>
                            <a:srgbClr val="1E1816"/>
                          </a:solidFill>
                          <a:latin typeface="+mn-lt"/>
                          <a:cs typeface="Arial MT"/>
                        </a:rPr>
                        <a:t>1</a:t>
                      </a:r>
                      <a:r>
                        <a:rPr sz="1600" spc="-20" dirty="0">
                          <a:solidFill>
                            <a:srgbClr val="1E1816"/>
                          </a:solidFill>
                          <a:latin typeface="+mn-lt"/>
                          <a:cs typeface="Arial MT"/>
                        </a:rPr>
                        <a:t> days</a:t>
                      </a:r>
                      <a:endParaRPr sz="1600">
                        <a:latin typeface="+mn-lt"/>
                        <a:cs typeface="Arial MT"/>
                      </a:endParaRPr>
                    </a:p>
                  </a:txBody>
                  <a:tcPr marL="0" marR="0" marT="158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280"/>
                        </a:spcBef>
                      </a:pPr>
                      <a:r>
                        <a:rPr sz="1600" spc="-100" dirty="0">
                          <a:solidFill>
                            <a:srgbClr val="1E1816"/>
                          </a:solidFill>
                          <a:latin typeface="+mn-lt"/>
                          <a:cs typeface="Arial MT"/>
                        </a:rPr>
                        <a:t>Day-</a:t>
                      </a:r>
                      <a:r>
                        <a:rPr sz="1600" spc="10" dirty="0">
                          <a:solidFill>
                            <a:srgbClr val="1E1816"/>
                          </a:solidFill>
                          <a:latin typeface="+mn-lt"/>
                          <a:cs typeface="Arial MT"/>
                        </a:rPr>
                        <a:t> </a:t>
                      </a:r>
                      <a:r>
                        <a:rPr sz="1600" spc="-25" dirty="0">
                          <a:solidFill>
                            <a:srgbClr val="1E1816"/>
                          </a:solidFill>
                          <a:latin typeface="+mn-lt"/>
                          <a:cs typeface="Arial MT"/>
                        </a:rPr>
                        <a:t>20</a:t>
                      </a:r>
                      <a:endParaRPr sz="1600" dirty="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260485">
                <a:tc>
                  <a:txBody>
                    <a:bodyPr/>
                    <a:lstStyle/>
                    <a:p>
                      <a:pPr marR="63500" algn="ctr">
                        <a:lnSpc>
                          <a:spcPct val="100000"/>
                        </a:lnSpc>
                        <a:spcBef>
                          <a:spcPts val="280"/>
                        </a:spcBef>
                      </a:pPr>
                      <a:r>
                        <a:rPr sz="1600" spc="-25" dirty="0">
                          <a:latin typeface="+mn-lt"/>
                          <a:cs typeface="Arial MT"/>
                        </a:rPr>
                        <a:t>12.</a:t>
                      </a:r>
                      <a:endParaRPr sz="1600">
                        <a:latin typeface="+mn-lt"/>
                        <a:cs typeface="Arial MT"/>
                      </a:endParaRPr>
                    </a:p>
                  </a:txBody>
                  <a:tcPr marL="0" marR="0" marT="2280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6675" marR="69850">
                        <a:lnSpc>
                          <a:spcPct val="105500"/>
                        </a:lnSpc>
                        <a:spcBef>
                          <a:spcPts val="204"/>
                        </a:spcBef>
                      </a:pPr>
                      <a:r>
                        <a:rPr sz="1600" spc="-100" dirty="0">
                          <a:solidFill>
                            <a:srgbClr val="1E1816"/>
                          </a:solidFill>
                          <a:latin typeface="+mn-lt"/>
                          <a:cs typeface="Arial MT"/>
                        </a:rPr>
                        <a:t>Board</a:t>
                      </a:r>
                      <a:r>
                        <a:rPr sz="1600" spc="15" dirty="0">
                          <a:solidFill>
                            <a:srgbClr val="1E1816"/>
                          </a:solidFill>
                          <a:latin typeface="+mn-lt"/>
                          <a:cs typeface="Arial MT"/>
                        </a:rPr>
                        <a:t> </a:t>
                      </a:r>
                      <a:r>
                        <a:rPr sz="1600" spc="-80" dirty="0">
                          <a:solidFill>
                            <a:srgbClr val="1E1816"/>
                          </a:solidFill>
                          <a:latin typeface="+mn-lt"/>
                          <a:cs typeface="Arial MT"/>
                        </a:rPr>
                        <a:t>to</a:t>
                      </a:r>
                      <a:r>
                        <a:rPr sz="1600" spc="-5" dirty="0">
                          <a:solidFill>
                            <a:srgbClr val="1E1816"/>
                          </a:solidFill>
                          <a:latin typeface="+mn-lt"/>
                          <a:cs typeface="Arial MT"/>
                        </a:rPr>
                        <a:t> </a:t>
                      </a:r>
                      <a:r>
                        <a:rPr sz="1600" spc="-80" dirty="0">
                          <a:solidFill>
                            <a:srgbClr val="1E1816"/>
                          </a:solidFill>
                          <a:latin typeface="+mn-lt"/>
                          <a:cs typeface="Arial MT"/>
                        </a:rPr>
                        <a:t>consider</a:t>
                      </a:r>
                      <a:r>
                        <a:rPr sz="1600" spc="-10" dirty="0">
                          <a:solidFill>
                            <a:srgbClr val="1E1816"/>
                          </a:solidFill>
                          <a:latin typeface="+mn-lt"/>
                          <a:cs typeface="Arial MT"/>
                        </a:rPr>
                        <a:t> </a:t>
                      </a:r>
                      <a:r>
                        <a:rPr sz="1600" spc="-85" dirty="0">
                          <a:solidFill>
                            <a:srgbClr val="1E1816"/>
                          </a:solidFill>
                          <a:latin typeface="+mn-lt"/>
                          <a:cs typeface="Arial MT"/>
                        </a:rPr>
                        <a:t>issuance</a:t>
                      </a:r>
                      <a:r>
                        <a:rPr sz="1600" spc="-5" dirty="0">
                          <a:solidFill>
                            <a:srgbClr val="1E1816"/>
                          </a:solidFill>
                          <a:latin typeface="+mn-lt"/>
                          <a:cs typeface="Arial MT"/>
                        </a:rPr>
                        <a:t> </a:t>
                      </a:r>
                      <a:r>
                        <a:rPr sz="1600" spc="-80" dirty="0">
                          <a:solidFill>
                            <a:srgbClr val="1E1816"/>
                          </a:solidFill>
                          <a:latin typeface="+mn-lt"/>
                          <a:cs typeface="Arial MT"/>
                        </a:rPr>
                        <a:t>of</a:t>
                      </a:r>
                      <a:r>
                        <a:rPr sz="1600" spc="5" dirty="0">
                          <a:solidFill>
                            <a:srgbClr val="1E1816"/>
                          </a:solidFill>
                          <a:latin typeface="+mn-lt"/>
                          <a:cs typeface="Arial MT"/>
                        </a:rPr>
                        <a:t> </a:t>
                      </a:r>
                      <a:r>
                        <a:rPr sz="1600" spc="-100" dirty="0">
                          <a:solidFill>
                            <a:srgbClr val="1E1816"/>
                          </a:solidFill>
                          <a:latin typeface="+mn-lt"/>
                          <a:cs typeface="Arial MT"/>
                        </a:rPr>
                        <a:t>Peer</a:t>
                      </a:r>
                      <a:r>
                        <a:rPr sz="1600" spc="5" dirty="0">
                          <a:solidFill>
                            <a:srgbClr val="1E1816"/>
                          </a:solidFill>
                          <a:latin typeface="+mn-lt"/>
                          <a:cs typeface="Arial MT"/>
                        </a:rPr>
                        <a:t> </a:t>
                      </a:r>
                      <a:r>
                        <a:rPr sz="1600" spc="-105" dirty="0">
                          <a:solidFill>
                            <a:srgbClr val="1E1816"/>
                          </a:solidFill>
                          <a:latin typeface="+mn-lt"/>
                          <a:cs typeface="Arial MT"/>
                        </a:rPr>
                        <a:t>Review</a:t>
                      </a:r>
                      <a:r>
                        <a:rPr sz="1600" dirty="0">
                          <a:solidFill>
                            <a:srgbClr val="1E1816"/>
                          </a:solidFill>
                          <a:latin typeface="+mn-lt"/>
                          <a:cs typeface="Arial MT"/>
                        </a:rPr>
                        <a:t> </a:t>
                      </a:r>
                      <a:r>
                        <a:rPr sz="1600" spc="-70" dirty="0">
                          <a:solidFill>
                            <a:srgbClr val="1E1816"/>
                          </a:solidFill>
                          <a:latin typeface="+mn-lt"/>
                          <a:cs typeface="Arial MT"/>
                        </a:rPr>
                        <a:t>Certificate</a:t>
                      </a:r>
                      <a:r>
                        <a:rPr sz="1600" spc="5" dirty="0">
                          <a:solidFill>
                            <a:srgbClr val="1E1816"/>
                          </a:solidFill>
                          <a:latin typeface="+mn-lt"/>
                          <a:cs typeface="Arial MT"/>
                        </a:rPr>
                        <a:t> </a:t>
                      </a:r>
                      <a:r>
                        <a:rPr sz="1600" spc="-25" dirty="0">
                          <a:solidFill>
                            <a:srgbClr val="1E1816"/>
                          </a:solidFill>
                          <a:latin typeface="+mn-lt"/>
                          <a:cs typeface="Arial MT"/>
                        </a:rPr>
                        <a:t>in </a:t>
                      </a:r>
                      <a:r>
                        <a:rPr sz="1600" spc="-100" dirty="0">
                          <a:solidFill>
                            <a:srgbClr val="1E1816"/>
                          </a:solidFill>
                          <a:latin typeface="+mn-lt"/>
                          <a:cs typeface="Arial MT"/>
                        </a:rPr>
                        <a:t>case</a:t>
                      </a:r>
                      <a:r>
                        <a:rPr sz="1600" spc="10" dirty="0">
                          <a:solidFill>
                            <a:srgbClr val="1E1816"/>
                          </a:solidFill>
                          <a:latin typeface="+mn-lt"/>
                          <a:cs typeface="Arial MT"/>
                        </a:rPr>
                        <a:t> </a:t>
                      </a:r>
                      <a:r>
                        <a:rPr sz="1600" spc="-80" dirty="0">
                          <a:solidFill>
                            <a:srgbClr val="1E1816"/>
                          </a:solidFill>
                          <a:latin typeface="+mn-lt"/>
                          <a:cs typeface="Arial MT"/>
                        </a:rPr>
                        <a:t>of</a:t>
                      </a:r>
                      <a:r>
                        <a:rPr sz="1600" spc="5" dirty="0">
                          <a:solidFill>
                            <a:srgbClr val="1E1816"/>
                          </a:solidFill>
                          <a:latin typeface="+mn-lt"/>
                          <a:cs typeface="Arial MT"/>
                        </a:rPr>
                        <a:t> </a:t>
                      </a:r>
                      <a:r>
                        <a:rPr sz="1600" spc="-80" dirty="0">
                          <a:solidFill>
                            <a:srgbClr val="1E1816"/>
                          </a:solidFill>
                          <a:latin typeface="+mn-lt"/>
                          <a:cs typeface="Arial MT"/>
                        </a:rPr>
                        <a:t>clear</a:t>
                      </a:r>
                      <a:r>
                        <a:rPr sz="1600" spc="-5" dirty="0">
                          <a:solidFill>
                            <a:srgbClr val="1E1816"/>
                          </a:solidFill>
                          <a:latin typeface="+mn-lt"/>
                          <a:cs typeface="Arial MT"/>
                        </a:rPr>
                        <a:t> </a:t>
                      </a:r>
                      <a:r>
                        <a:rPr sz="1600" spc="-10" dirty="0">
                          <a:solidFill>
                            <a:srgbClr val="1E1816"/>
                          </a:solidFill>
                          <a:latin typeface="+mn-lt"/>
                          <a:cs typeface="Arial MT"/>
                        </a:rPr>
                        <a:t>Report.</a:t>
                      </a:r>
                      <a:endParaRPr sz="1600" dirty="0">
                        <a:latin typeface="+mn-lt"/>
                        <a:cs typeface="Arial MT"/>
                      </a:endParaRPr>
                    </a:p>
                    <a:p>
                      <a:pPr>
                        <a:lnSpc>
                          <a:spcPct val="100000"/>
                        </a:lnSpc>
                        <a:spcBef>
                          <a:spcPts val="620"/>
                        </a:spcBef>
                      </a:pPr>
                      <a:endParaRPr sz="1600" dirty="0">
                        <a:latin typeface="+mn-lt"/>
                        <a:cs typeface="Times New Roman"/>
                      </a:endParaRPr>
                    </a:p>
                    <a:p>
                      <a:pPr marL="66675">
                        <a:lnSpc>
                          <a:spcPts val="1275"/>
                        </a:lnSpc>
                      </a:pPr>
                      <a:r>
                        <a:rPr sz="1600" dirty="0">
                          <a:solidFill>
                            <a:srgbClr val="1E1816"/>
                          </a:solidFill>
                          <a:latin typeface="+mn-lt"/>
                          <a:cs typeface="Arial MT"/>
                        </a:rPr>
                        <a:t>In</a:t>
                      </a:r>
                      <a:r>
                        <a:rPr sz="1600" spc="5" dirty="0">
                          <a:solidFill>
                            <a:srgbClr val="1E1816"/>
                          </a:solidFill>
                          <a:latin typeface="+mn-lt"/>
                          <a:cs typeface="Arial MT"/>
                        </a:rPr>
                        <a:t> </a:t>
                      </a:r>
                      <a:r>
                        <a:rPr sz="1600" spc="-65" dirty="0">
                          <a:solidFill>
                            <a:srgbClr val="1E1816"/>
                          </a:solidFill>
                          <a:latin typeface="+mn-lt"/>
                          <a:cs typeface="Arial MT"/>
                        </a:rPr>
                        <a:t>case</a:t>
                      </a:r>
                      <a:r>
                        <a:rPr sz="1600" spc="10" dirty="0">
                          <a:solidFill>
                            <a:srgbClr val="1E1816"/>
                          </a:solidFill>
                          <a:latin typeface="+mn-lt"/>
                          <a:cs typeface="Arial MT"/>
                        </a:rPr>
                        <a:t> </a:t>
                      </a:r>
                      <a:r>
                        <a:rPr sz="1600" spc="-10" dirty="0">
                          <a:solidFill>
                            <a:srgbClr val="1E1816"/>
                          </a:solidFill>
                          <a:latin typeface="+mn-lt"/>
                          <a:cs typeface="Arial MT"/>
                        </a:rPr>
                        <a:t>of</a:t>
                      </a:r>
                      <a:r>
                        <a:rPr sz="1600" spc="10" dirty="0">
                          <a:solidFill>
                            <a:srgbClr val="1E1816"/>
                          </a:solidFill>
                          <a:latin typeface="+mn-lt"/>
                          <a:cs typeface="Arial MT"/>
                        </a:rPr>
                        <a:t> </a:t>
                      </a:r>
                      <a:r>
                        <a:rPr sz="1600" spc="-65" dirty="0">
                          <a:solidFill>
                            <a:srgbClr val="1E1816"/>
                          </a:solidFill>
                          <a:latin typeface="+mn-lt"/>
                          <a:cs typeface="Arial MT"/>
                        </a:rPr>
                        <a:t>Qualified</a:t>
                      </a:r>
                      <a:r>
                        <a:rPr sz="1600" spc="10" dirty="0">
                          <a:solidFill>
                            <a:srgbClr val="1E1816"/>
                          </a:solidFill>
                          <a:latin typeface="+mn-lt"/>
                          <a:cs typeface="Arial MT"/>
                        </a:rPr>
                        <a:t> </a:t>
                      </a:r>
                      <a:r>
                        <a:rPr sz="1600" spc="-70" dirty="0">
                          <a:solidFill>
                            <a:srgbClr val="1E1816"/>
                          </a:solidFill>
                          <a:latin typeface="+mn-lt"/>
                          <a:cs typeface="Arial MT"/>
                        </a:rPr>
                        <a:t>Report</a:t>
                      </a:r>
                      <a:r>
                        <a:rPr sz="1600" spc="5" dirty="0">
                          <a:solidFill>
                            <a:srgbClr val="1E1816"/>
                          </a:solidFill>
                          <a:latin typeface="+mn-lt"/>
                          <a:cs typeface="Arial MT"/>
                        </a:rPr>
                        <a:t> </a:t>
                      </a:r>
                      <a:r>
                        <a:rPr sz="1600" spc="-70" dirty="0">
                          <a:solidFill>
                            <a:srgbClr val="1E1816"/>
                          </a:solidFill>
                          <a:latin typeface="+mn-lt"/>
                          <a:cs typeface="Arial MT"/>
                        </a:rPr>
                        <a:t>submitted</a:t>
                      </a:r>
                      <a:r>
                        <a:rPr sz="1600" spc="10" dirty="0">
                          <a:solidFill>
                            <a:srgbClr val="1E1816"/>
                          </a:solidFill>
                          <a:latin typeface="+mn-lt"/>
                          <a:cs typeface="Arial MT"/>
                        </a:rPr>
                        <a:t> </a:t>
                      </a:r>
                      <a:r>
                        <a:rPr sz="1600" spc="-35" dirty="0">
                          <a:solidFill>
                            <a:srgbClr val="1E1816"/>
                          </a:solidFill>
                          <a:latin typeface="+mn-lt"/>
                          <a:cs typeface="Arial MT"/>
                        </a:rPr>
                        <a:t>by</a:t>
                      </a:r>
                      <a:r>
                        <a:rPr sz="1600" spc="10" dirty="0">
                          <a:solidFill>
                            <a:srgbClr val="1E1816"/>
                          </a:solidFill>
                          <a:latin typeface="+mn-lt"/>
                          <a:cs typeface="Arial MT"/>
                        </a:rPr>
                        <a:t> </a:t>
                      </a:r>
                      <a:r>
                        <a:rPr sz="1600" spc="-65" dirty="0">
                          <a:solidFill>
                            <a:srgbClr val="1E1816"/>
                          </a:solidFill>
                          <a:latin typeface="+mn-lt"/>
                          <a:cs typeface="Arial MT"/>
                        </a:rPr>
                        <a:t>reviewer,</a:t>
                      </a:r>
                      <a:r>
                        <a:rPr sz="1600" spc="55" dirty="0">
                          <a:solidFill>
                            <a:srgbClr val="1E1816"/>
                          </a:solidFill>
                          <a:latin typeface="+mn-lt"/>
                          <a:cs typeface="Arial MT"/>
                        </a:rPr>
                        <a:t> </a:t>
                      </a:r>
                      <a:r>
                        <a:rPr sz="1600" spc="-25" dirty="0">
                          <a:solidFill>
                            <a:srgbClr val="1E1816"/>
                          </a:solidFill>
                          <a:latin typeface="+mn-lt"/>
                          <a:cs typeface="Arial MT"/>
                        </a:rPr>
                        <a:t>the</a:t>
                      </a:r>
                      <a:endParaRPr sz="1600" dirty="0">
                        <a:latin typeface="+mn-lt"/>
                        <a:cs typeface="Arial MT"/>
                      </a:endParaRPr>
                    </a:p>
                  </a:txBody>
                  <a:tcPr marL="0" marR="0" marT="1669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32715" algn="just">
                        <a:lnSpc>
                          <a:spcPct val="106000"/>
                        </a:lnSpc>
                        <a:spcBef>
                          <a:spcPts val="200"/>
                        </a:spcBef>
                      </a:pPr>
                      <a:r>
                        <a:rPr sz="1600" spc="-90" dirty="0">
                          <a:solidFill>
                            <a:srgbClr val="1E1816"/>
                          </a:solidFill>
                          <a:latin typeface="+mn-lt"/>
                          <a:cs typeface="Arial MT"/>
                        </a:rPr>
                        <a:t>In</a:t>
                      </a:r>
                      <a:r>
                        <a:rPr sz="1600" spc="25" dirty="0">
                          <a:solidFill>
                            <a:srgbClr val="1E1816"/>
                          </a:solidFill>
                          <a:latin typeface="+mn-lt"/>
                          <a:cs typeface="Arial MT"/>
                        </a:rPr>
                        <a:t> </a:t>
                      </a:r>
                      <a:r>
                        <a:rPr sz="1600" spc="-100" dirty="0">
                          <a:solidFill>
                            <a:srgbClr val="1E1816"/>
                          </a:solidFill>
                          <a:latin typeface="+mn-lt"/>
                          <a:cs typeface="Arial MT"/>
                        </a:rPr>
                        <a:t>the</a:t>
                      </a:r>
                      <a:r>
                        <a:rPr sz="1600" spc="30" dirty="0">
                          <a:solidFill>
                            <a:srgbClr val="1E1816"/>
                          </a:solidFill>
                          <a:latin typeface="+mn-lt"/>
                          <a:cs typeface="Arial MT"/>
                        </a:rPr>
                        <a:t> </a:t>
                      </a:r>
                      <a:r>
                        <a:rPr sz="1600" spc="-85" dirty="0">
                          <a:solidFill>
                            <a:srgbClr val="1E1816"/>
                          </a:solidFill>
                          <a:latin typeface="+mn-lt"/>
                          <a:cs typeface="Arial MT"/>
                        </a:rPr>
                        <a:t>next </a:t>
                      </a:r>
                      <a:r>
                        <a:rPr sz="1600" spc="-95" dirty="0">
                          <a:solidFill>
                            <a:srgbClr val="1E1816"/>
                          </a:solidFill>
                          <a:latin typeface="+mn-lt"/>
                          <a:cs typeface="Arial MT"/>
                        </a:rPr>
                        <a:t>Meeting</a:t>
                      </a:r>
                      <a:r>
                        <a:rPr sz="1600" spc="35" dirty="0">
                          <a:solidFill>
                            <a:srgbClr val="1E1816"/>
                          </a:solidFill>
                          <a:latin typeface="+mn-lt"/>
                          <a:cs typeface="Arial MT"/>
                        </a:rPr>
                        <a:t> </a:t>
                      </a:r>
                      <a:r>
                        <a:rPr sz="1600" spc="-70" dirty="0">
                          <a:solidFill>
                            <a:srgbClr val="1E1816"/>
                          </a:solidFill>
                          <a:latin typeface="+mn-lt"/>
                          <a:cs typeface="Arial MT"/>
                        </a:rPr>
                        <a:t>of </a:t>
                      </a:r>
                      <a:r>
                        <a:rPr sz="1600" spc="-85" dirty="0">
                          <a:solidFill>
                            <a:srgbClr val="1E1816"/>
                          </a:solidFill>
                          <a:latin typeface="+mn-lt"/>
                          <a:cs typeface="Arial MT"/>
                        </a:rPr>
                        <a:t>the</a:t>
                      </a:r>
                      <a:r>
                        <a:rPr sz="1600" dirty="0">
                          <a:solidFill>
                            <a:srgbClr val="1E1816"/>
                          </a:solidFill>
                          <a:latin typeface="+mn-lt"/>
                          <a:cs typeface="Arial MT"/>
                        </a:rPr>
                        <a:t> </a:t>
                      </a:r>
                      <a:r>
                        <a:rPr sz="1600" spc="-80" dirty="0">
                          <a:solidFill>
                            <a:srgbClr val="1E1816"/>
                          </a:solidFill>
                          <a:latin typeface="+mn-lt"/>
                          <a:cs typeface="Arial MT"/>
                        </a:rPr>
                        <a:t>Board.</a:t>
                      </a:r>
                      <a:endParaRPr sz="1600">
                        <a:latin typeface="+mn-lt"/>
                        <a:cs typeface="Arial MT"/>
                      </a:endParaRPr>
                    </a:p>
                  </a:txBody>
                  <a:tcPr marL="0" marR="0" marT="162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600" dirty="0">
                        <a:latin typeface="+mn-lt"/>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3" name="object 3"/>
          <p:cNvSpPr/>
          <p:nvPr/>
        </p:nvSpPr>
        <p:spPr>
          <a:xfrm>
            <a:off x="4852763" y="4498506"/>
            <a:ext cx="22806" cy="6923"/>
          </a:xfrm>
          <a:custGeom>
            <a:avLst/>
            <a:gdLst/>
            <a:ahLst/>
            <a:cxnLst/>
            <a:rect l="l" t="t" r="r" b="b"/>
            <a:pathLst>
              <a:path w="35560" h="10795">
                <a:moveTo>
                  <a:pt x="35051" y="0"/>
                </a:moveTo>
                <a:lnTo>
                  <a:pt x="0" y="0"/>
                </a:lnTo>
                <a:lnTo>
                  <a:pt x="0" y="10667"/>
                </a:lnTo>
                <a:lnTo>
                  <a:pt x="35051" y="10667"/>
                </a:lnTo>
                <a:lnTo>
                  <a:pt x="35051" y="0"/>
                </a:lnTo>
                <a:close/>
              </a:path>
            </a:pathLst>
          </a:custGeom>
          <a:solidFill>
            <a:srgbClr val="0000FF"/>
          </a:solidFill>
        </p:spPr>
        <p:txBody>
          <a:bodyPr wrap="square" lIns="0" tIns="0" rIns="0" bIns="0" rtlCol="0"/>
          <a:lstStyle/>
          <a:p>
            <a:endParaRPr sz="1154"/>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940244693"/>
              </p:ext>
            </p:extLst>
          </p:nvPr>
        </p:nvGraphicFramePr>
        <p:xfrm>
          <a:off x="412595" y="887143"/>
          <a:ext cx="10928195" cy="3640963"/>
        </p:xfrm>
        <a:graphic>
          <a:graphicData uri="http://schemas.openxmlformats.org/drawingml/2006/table">
            <a:tbl>
              <a:tblPr firstRow="1" bandRow="1">
                <a:tableStyleId>{2D5ABB26-0587-4C30-8999-92F81FD0307C}</a:tableStyleId>
              </a:tblPr>
              <a:tblGrid>
                <a:gridCol w="5828370">
                  <a:extLst>
                    <a:ext uri="{9D8B030D-6E8A-4147-A177-3AD203B41FA5}">
                      <a16:colId xmlns:a16="http://schemas.microsoft.com/office/drawing/2014/main" val="20000"/>
                    </a:ext>
                  </a:extLst>
                </a:gridCol>
                <a:gridCol w="1668606">
                  <a:extLst>
                    <a:ext uri="{9D8B030D-6E8A-4147-A177-3AD203B41FA5}">
                      <a16:colId xmlns:a16="http://schemas.microsoft.com/office/drawing/2014/main" val="20001"/>
                    </a:ext>
                  </a:extLst>
                </a:gridCol>
                <a:gridCol w="3431219">
                  <a:extLst>
                    <a:ext uri="{9D8B030D-6E8A-4147-A177-3AD203B41FA5}">
                      <a16:colId xmlns:a16="http://schemas.microsoft.com/office/drawing/2014/main" val="20002"/>
                    </a:ext>
                  </a:extLst>
                </a:gridCol>
              </a:tblGrid>
              <a:tr h="908203">
                <a:tc>
                  <a:txBody>
                    <a:bodyPr/>
                    <a:lstStyle/>
                    <a:p>
                      <a:pPr marL="83820" algn="ctr">
                        <a:lnSpc>
                          <a:spcPct val="100000"/>
                        </a:lnSpc>
                        <a:spcBef>
                          <a:spcPts val="25"/>
                        </a:spcBef>
                      </a:pPr>
                      <a:r>
                        <a:rPr sz="1600" b="1" dirty="0">
                          <a:latin typeface="+mn-lt"/>
                          <a:cs typeface="Tahoma"/>
                        </a:rPr>
                        <a:t>Average</a:t>
                      </a:r>
                      <a:r>
                        <a:rPr sz="1600" b="1" spc="-20" dirty="0">
                          <a:latin typeface="+mn-lt"/>
                          <a:cs typeface="Tahoma"/>
                        </a:rPr>
                        <a:t> </a:t>
                      </a:r>
                      <a:r>
                        <a:rPr sz="1600" b="1" dirty="0">
                          <a:latin typeface="+mn-lt"/>
                          <a:cs typeface="Tahoma"/>
                        </a:rPr>
                        <a:t>gross</a:t>
                      </a:r>
                      <a:r>
                        <a:rPr sz="1600" b="1" spc="-25" dirty="0">
                          <a:latin typeface="+mn-lt"/>
                          <a:cs typeface="Tahoma"/>
                        </a:rPr>
                        <a:t> </a:t>
                      </a:r>
                      <a:r>
                        <a:rPr sz="1600" b="1" spc="-10" dirty="0">
                          <a:latin typeface="+mn-lt"/>
                          <a:cs typeface="Tahoma"/>
                        </a:rPr>
                        <a:t>receipts/</a:t>
                      </a:r>
                      <a:endParaRPr sz="1600" dirty="0">
                        <a:latin typeface="+mn-lt"/>
                        <a:cs typeface="Tahoma"/>
                      </a:endParaRPr>
                    </a:p>
                    <a:p>
                      <a:pPr marL="321310" marR="231140" indent="635" algn="ctr">
                        <a:lnSpc>
                          <a:spcPct val="115500"/>
                        </a:lnSpc>
                      </a:pPr>
                      <a:r>
                        <a:rPr sz="1600" b="1" dirty="0">
                          <a:latin typeface="+mn-lt"/>
                          <a:cs typeface="Tahoma"/>
                        </a:rPr>
                        <a:t>Revenue</a:t>
                      </a:r>
                      <a:r>
                        <a:rPr sz="1600" b="1" spc="-20" dirty="0">
                          <a:latin typeface="+mn-lt"/>
                          <a:cs typeface="Tahoma"/>
                        </a:rPr>
                        <a:t> </a:t>
                      </a:r>
                      <a:r>
                        <a:rPr sz="1600" b="1" dirty="0">
                          <a:latin typeface="+mn-lt"/>
                          <a:cs typeface="Tahoma"/>
                        </a:rPr>
                        <a:t>from</a:t>
                      </a:r>
                      <a:r>
                        <a:rPr sz="1600" b="1" spc="300" dirty="0">
                          <a:latin typeface="+mn-lt"/>
                          <a:cs typeface="Tahoma"/>
                        </a:rPr>
                        <a:t> </a:t>
                      </a:r>
                      <a:r>
                        <a:rPr sz="1600" b="1" spc="-10" dirty="0">
                          <a:latin typeface="+mn-lt"/>
                          <a:cs typeface="Tahoma"/>
                        </a:rPr>
                        <a:t>assurance </a:t>
                      </a:r>
                      <a:r>
                        <a:rPr sz="1600" b="1" dirty="0">
                          <a:latin typeface="+mn-lt"/>
                          <a:cs typeface="Tahoma"/>
                        </a:rPr>
                        <a:t>service</a:t>
                      </a:r>
                      <a:r>
                        <a:rPr sz="1600" b="1" spc="-30" dirty="0">
                          <a:latin typeface="+mn-lt"/>
                          <a:cs typeface="Tahoma"/>
                        </a:rPr>
                        <a:t> </a:t>
                      </a:r>
                      <a:r>
                        <a:rPr sz="1600" b="1" dirty="0">
                          <a:latin typeface="+mn-lt"/>
                          <a:cs typeface="Tahoma"/>
                        </a:rPr>
                        <a:t>Clients</a:t>
                      </a:r>
                      <a:r>
                        <a:rPr sz="1600" b="1" spc="-30" dirty="0">
                          <a:latin typeface="+mn-lt"/>
                          <a:cs typeface="Tahoma"/>
                        </a:rPr>
                        <a:t> </a:t>
                      </a:r>
                      <a:r>
                        <a:rPr sz="1600" b="1" dirty="0">
                          <a:latin typeface="+mn-lt"/>
                          <a:cs typeface="Tahoma"/>
                        </a:rPr>
                        <a:t>of</a:t>
                      </a:r>
                      <a:r>
                        <a:rPr sz="1600" b="1" spc="-25" dirty="0">
                          <a:latin typeface="+mn-lt"/>
                          <a:cs typeface="Tahoma"/>
                        </a:rPr>
                        <a:t> </a:t>
                      </a:r>
                      <a:r>
                        <a:rPr sz="1600" b="1" dirty="0">
                          <a:latin typeface="+mn-lt"/>
                          <a:cs typeface="Tahoma"/>
                        </a:rPr>
                        <a:t>Practice</a:t>
                      </a:r>
                      <a:r>
                        <a:rPr sz="1600" b="1" spc="-30" dirty="0">
                          <a:latin typeface="+mn-lt"/>
                          <a:cs typeface="Tahoma"/>
                        </a:rPr>
                        <a:t> </a:t>
                      </a:r>
                      <a:r>
                        <a:rPr sz="1600" b="1" spc="-20" dirty="0">
                          <a:latin typeface="+mn-lt"/>
                          <a:cs typeface="Tahoma"/>
                        </a:rPr>
                        <a:t>Unit </a:t>
                      </a:r>
                      <a:r>
                        <a:rPr sz="1600" b="1" dirty="0">
                          <a:latin typeface="+mn-lt"/>
                          <a:cs typeface="Tahoma"/>
                        </a:rPr>
                        <a:t>(Per</a:t>
                      </a:r>
                      <a:r>
                        <a:rPr sz="1600" b="1" spc="-20" dirty="0">
                          <a:latin typeface="+mn-lt"/>
                          <a:cs typeface="Tahoma"/>
                        </a:rPr>
                        <a:t> </a:t>
                      </a:r>
                      <a:r>
                        <a:rPr sz="1600" b="1" dirty="0">
                          <a:latin typeface="+mn-lt"/>
                          <a:cs typeface="Tahoma"/>
                        </a:rPr>
                        <a:t>Annum)</a:t>
                      </a:r>
                      <a:r>
                        <a:rPr sz="1600" b="1" spc="-15" dirty="0">
                          <a:latin typeface="+mn-lt"/>
                          <a:cs typeface="Tahoma"/>
                        </a:rPr>
                        <a:t> </a:t>
                      </a:r>
                      <a:r>
                        <a:rPr sz="1600" b="1" dirty="0">
                          <a:latin typeface="+mn-lt"/>
                          <a:cs typeface="Tahoma"/>
                        </a:rPr>
                        <a:t>for</a:t>
                      </a:r>
                      <a:r>
                        <a:rPr sz="1600" b="1" spc="-20" dirty="0">
                          <a:latin typeface="+mn-lt"/>
                          <a:cs typeface="Tahoma"/>
                        </a:rPr>
                        <a:t> </a:t>
                      </a:r>
                      <a:r>
                        <a:rPr sz="1600" b="1" dirty="0">
                          <a:latin typeface="+mn-lt"/>
                          <a:cs typeface="Tahoma"/>
                        </a:rPr>
                        <a:t>the</a:t>
                      </a:r>
                      <a:r>
                        <a:rPr sz="1600" b="1" spc="-15" dirty="0">
                          <a:latin typeface="+mn-lt"/>
                          <a:cs typeface="Tahoma"/>
                        </a:rPr>
                        <a:t> </a:t>
                      </a:r>
                      <a:r>
                        <a:rPr sz="1600" b="1" spc="-10" dirty="0">
                          <a:latin typeface="+mn-lt"/>
                          <a:cs typeface="Tahoma"/>
                        </a:rPr>
                        <a:t>period </a:t>
                      </a:r>
                      <a:r>
                        <a:rPr sz="1600" b="1" dirty="0">
                          <a:latin typeface="+mn-lt"/>
                          <a:cs typeface="Tahoma"/>
                        </a:rPr>
                        <a:t>under</a:t>
                      </a:r>
                      <a:r>
                        <a:rPr sz="1600" b="1" spc="-20" dirty="0">
                          <a:latin typeface="+mn-lt"/>
                          <a:cs typeface="Tahoma"/>
                        </a:rPr>
                        <a:t> </a:t>
                      </a:r>
                      <a:r>
                        <a:rPr sz="1600" b="1" spc="-10" dirty="0">
                          <a:latin typeface="+mn-lt"/>
                          <a:cs typeface="Tahoma"/>
                        </a:rPr>
                        <a:t>review</a:t>
                      </a:r>
                      <a:endParaRPr sz="1600" baseline="39682" dirty="0">
                        <a:latin typeface="+mn-lt"/>
                        <a:cs typeface="Tahoma"/>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208915">
                        <a:lnSpc>
                          <a:spcPct val="100000"/>
                        </a:lnSpc>
                        <a:spcBef>
                          <a:spcPts val="15"/>
                        </a:spcBef>
                      </a:pPr>
                      <a:r>
                        <a:rPr sz="1600" b="1" spc="-20" dirty="0">
                          <a:latin typeface="+mn-lt"/>
                          <a:cs typeface="Tahoma"/>
                        </a:rPr>
                        <a:t>Fees</a:t>
                      </a:r>
                      <a:endParaRPr sz="160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25"/>
                        </a:spcBef>
                      </a:pPr>
                      <a:r>
                        <a:rPr sz="1600" b="1" dirty="0">
                          <a:latin typeface="+mn-lt"/>
                          <a:cs typeface="Tahoma"/>
                        </a:rPr>
                        <a:t>Fees</a:t>
                      </a:r>
                      <a:r>
                        <a:rPr sz="1600" b="1" spc="-10" dirty="0">
                          <a:latin typeface="+mn-lt"/>
                          <a:cs typeface="Tahoma"/>
                        </a:rPr>
                        <a:t> </a:t>
                      </a:r>
                      <a:r>
                        <a:rPr sz="1600" b="1" dirty="0">
                          <a:latin typeface="+mn-lt"/>
                          <a:cs typeface="Tahoma"/>
                        </a:rPr>
                        <a:t>for</a:t>
                      </a:r>
                      <a:r>
                        <a:rPr sz="1600" b="1" spc="-5" dirty="0">
                          <a:latin typeface="+mn-lt"/>
                          <a:cs typeface="Tahoma"/>
                        </a:rPr>
                        <a:t> </a:t>
                      </a:r>
                      <a:r>
                        <a:rPr sz="1600" b="1" spc="-10" dirty="0">
                          <a:latin typeface="+mn-lt"/>
                          <a:cs typeface="Tahoma"/>
                        </a:rPr>
                        <a:t>Practice</a:t>
                      </a:r>
                      <a:endParaRPr sz="1600">
                        <a:latin typeface="+mn-lt"/>
                        <a:cs typeface="Tahoma"/>
                      </a:endParaRPr>
                    </a:p>
                    <a:p>
                      <a:pPr marL="168910" marR="167640" algn="ctr">
                        <a:lnSpc>
                          <a:spcPct val="114999"/>
                        </a:lnSpc>
                        <a:spcBef>
                          <a:spcPts val="10"/>
                        </a:spcBef>
                      </a:pPr>
                      <a:r>
                        <a:rPr sz="1600" b="1" dirty="0">
                          <a:latin typeface="+mn-lt"/>
                          <a:cs typeface="Tahoma"/>
                        </a:rPr>
                        <a:t>U3nits</a:t>
                      </a:r>
                      <a:r>
                        <a:rPr sz="1600" b="1" spc="-25" dirty="0">
                          <a:latin typeface="+mn-lt"/>
                          <a:cs typeface="Tahoma"/>
                        </a:rPr>
                        <a:t> </a:t>
                      </a:r>
                      <a:r>
                        <a:rPr sz="1600" b="1" spc="-10" dirty="0">
                          <a:latin typeface="+mn-lt"/>
                          <a:cs typeface="Tahoma"/>
                        </a:rPr>
                        <a:t>conducting </a:t>
                      </a:r>
                      <a:r>
                        <a:rPr sz="1600" b="1" dirty="0">
                          <a:latin typeface="+mn-lt"/>
                          <a:cs typeface="Tahoma"/>
                        </a:rPr>
                        <a:t>statutory</a:t>
                      </a:r>
                      <a:r>
                        <a:rPr sz="1600" b="1" spc="-35" dirty="0">
                          <a:latin typeface="+mn-lt"/>
                          <a:cs typeface="Tahoma"/>
                        </a:rPr>
                        <a:t> </a:t>
                      </a:r>
                      <a:r>
                        <a:rPr sz="1600" b="1" dirty="0">
                          <a:latin typeface="+mn-lt"/>
                          <a:cs typeface="Tahoma"/>
                        </a:rPr>
                        <a:t>audit</a:t>
                      </a:r>
                      <a:r>
                        <a:rPr sz="1600" b="1" spc="-50" dirty="0">
                          <a:latin typeface="+mn-lt"/>
                          <a:cs typeface="Tahoma"/>
                        </a:rPr>
                        <a:t> </a:t>
                      </a:r>
                      <a:r>
                        <a:rPr sz="1600" b="1" spc="-25" dirty="0">
                          <a:latin typeface="+mn-lt"/>
                          <a:cs typeface="Tahoma"/>
                        </a:rPr>
                        <a:t>of </a:t>
                      </a:r>
                      <a:r>
                        <a:rPr sz="1600" b="1" dirty="0">
                          <a:latin typeface="+mn-lt"/>
                          <a:cs typeface="Tahoma"/>
                        </a:rPr>
                        <a:t>Listed</a:t>
                      </a:r>
                      <a:r>
                        <a:rPr sz="1600" b="1" spc="-20" dirty="0">
                          <a:latin typeface="+mn-lt"/>
                          <a:cs typeface="Tahoma"/>
                        </a:rPr>
                        <a:t> </a:t>
                      </a:r>
                      <a:r>
                        <a:rPr sz="1600" b="1" spc="-10" dirty="0">
                          <a:latin typeface="+mn-lt"/>
                          <a:cs typeface="Tahoma"/>
                        </a:rPr>
                        <a:t>entities</a:t>
                      </a:r>
                      <a:endParaRPr sz="1600">
                        <a:latin typeface="+mn-lt"/>
                        <a:cs typeface="Tahoma"/>
                      </a:endParaRPr>
                    </a:p>
                  </a:txBody>
                  <a:tcPr marL="0" marR="0" marT="203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305524">
                <a:tc>
                  <a:txBody>
                    <a:bodyPr/>
                    <a:lstStyle/>
                    <a:p>
                      <a:pPr marL="48260">
                        <a:lnSpc>
                          <a:spcPct val="100000"/>
                        </a:lnSpc>
                        <a:spcBef>
                          <a:spcPts val="15"/>
                        </a:spcBef>
                      </a:pPr>
                      <a:r>
                        <a:rPr sz="1600" dirty="0">
                          <a:latin typeface="+mn-lt"/>
                          <a:cs typeface="Tahoma"/>
                        </a:rPr>
                        <a:t>Upto</a:t>
                      </a:r>
                      <a:r>
                        <a:rPr sz="1600" spc="-2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lacs</a:t>
                      </a:r>
                      <a:r>
                        <a:rPr sz="1600" spc="-20" dirty="0">
                          <a:latin typeface="+mn-lt"/>
                          <a:cs typeface="Tahoma"/>
                        </a:rPr>
                        <a:t> p.a.</a:t>
                      </a:r>
                      <a:endParaRPr sz="160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5095">
                        <a:lnSpc>
                          <a:spcPct val="100000"/>
                        </a:lnSpc>
                        <a:spcBef>
                          <a:spcPts val="15"/>
                        </a:spcBef>
                      </a:pPr>
                      <a:r>
                        <a:rPr sz="1600" dirty="0">
                          <a:latin typeface="+mn-lt"/>
                          <a:cs typeface="Tahoma"/>
                        </a:rPr>
                        <a:t>Rs</a:t>
                      </a:r>
                      <a:r>
                        <a:rPr sz="1600" spc="-5" dirty="0">
                          <a:latin typeface="+mn-lt"/>
                          <a:cs typeface="Tahoma"/>
                        </a:rPr>
                        <a:t> </a:t>
                      </a:r>
                      <a:r>
                        <a:rPr sz="1600" spc="-10" dirty="0">
                          <a:latin typeface="+mn-lt"/>
                          <a:cs typeface="Tahoma"/>
                        </a:rPr>
                        <a:t>15,000/-</a:t>
                      </a:r>
                      <a:endParaRPr sz="160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5"/>
                        </a:spcBef>
                      </a:pPr>
                      <a:r>
                        <a:rPr sz="1600" dirty="0">
                          <a:latin typeface="+mn-lt"/>
                          <a:cs typeface="Tahoma"/>
                        </a:rPr>
                        <a:t>Rs.</a:t>
                      </a:r>
                      <a:r>
                        <a:rPr sz="1600" spc="-15" dirty="0">
                          <a:latin typeface="+mn-lt"/>
                          <a:cs typeface="Tahoma"/>
                        </a:rPr>
                        <a:t> </a:t>
                      </a:r>
                      <a:r>
                        <a:rPr sz="1600" spc="-10" dirty="0">
                          <a:latin typeface="+mn-lt"/>
                          <a:cs typeface="Tahoma"/>
                        </a:rPr>
                        <a:t>18,000/-</a:t>
                      </a:r>
                      <a:endParaRPr sz="160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03606">
                <a:tc>
                  <a:txBody>
                    <a:bodyPr/>
                    <a:lstStyle/>
                    <a:p>
                      <a:pPr marL="4826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10</a:t>
                      </a:r>
                      <a:r>
                        <a:rPr sz="1600" spc="-30" dirty="0">
                          <a:latin typeface="+mn-lt"/>
                          <a:cs typeface="Tahoma"/>
                        </a:rPr>
                        <a:t> </a:t>
                      </a:r>
                      <a:r>
                        <a:rPr sz="1600" dirty="0">
                          <a:latin typeface="+mn-lt"/>
                          <a:cs typeface="Tahoma"/>
                        </a:rPr>
                        <a:t>lacs</a:t>
                      </a:r>
                      <a:r>
                        <a:rPr sz="1600" spc="-10"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50</a:t>
                      </a:r>
                      <a:r>
                        <a:rPr sz="1600" spc="-10" dirty="0">
                          <a:latin typeface="+mn-lt"/>
                          <a:cs typeface="Tahoma"/>
                        </a:rPr>
                        <a:t> </a:t>
                      </a:r>
                      <a:r>
                        <a:rPr sz="1600" dirty="0">
                          <a:latin typeface="+mn-lt"/>
                          <a:cs typeface="Tahoma"/>
                        </a:rPr>
                        <a:t>Lacs</a:t>
                      </a:r>
                      <a:r>
                        <a:rPr sz="1600" spc="-15" dirty="0">
                          <a:latin typeface="+mn-lt"/>
                          <a:cs typeface="Tahoma"/>
                        </a:rPr>
                        <a:t> </a:t>
                      </a:r>
                      <a:r>
                        <a:rPr sz="1600" spc="-20" dirty="0">
                          <a:latin typeface="+mn-lt"/>
                          <a:cs typeface="Tahoma"/>
                        </a:rPr>
                        <a:t>p.a.</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5095">
                        <a:lnSpc>
                          <a:spcPct val="100000"/>
                        </a:lnSpc>
                        <a:spcBef>
                          <a:spcPts val="5"/>
                        </a:spcBef>
                      </a:pPr>
                      <a:r>
                        <a:rPr sz="1600" dirty="0">
                          <a:latin typeface="+mn-lt"/>
                          <a:cs typeface="Tahoma"/>
                        </a:rPr>
                        <a:t>Rs</a:t>
                      </a:r>
                      <a:r>
                        <a:rPr sz="1600" spc="-5" dirty="0">
                          <a:latin typeface="+mn-lt"/>
                          <a:cs typeface="Tahoma"/>
                        </a:rPr>
                        <a:t> </a:t>
                      </a:r>
                      <a:r>
                        <a:rPr sz="1600" spc="-10" dirty="0">
                          <a:latin typeface="+mn-lt"/>
                          <a:cs typeface="Tahoma"/>
                        </a:rPr>
                        <a:t>25,000/-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30,000/-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03606">
                <a:tc>
                  <a:txBody>
                    <a:bodyPr/>
                    <a:lstStyle/>
                    <a:p>
                      <a:pPr marL="48260">
                        <a:lnSpc>
                          <a:spcPct val="100000"/>
                        </a:lnSpc>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50</a:t>
                      </a:r>
                      <a:r>
                        <a:rPr sz="1600" spc="-30" dirty="0">
                          <a:latin typeface="+mn-lt"/>
                          <a:cs typeface="Tahoma"/>
                        </a:rPr>
                        <a:t> </a:t>
                      </a:r>
                      <a:r>
                        <a:rPr sz="1600" dirty="0">
                          <a:latin typeface="+mn-lt"/>
                          <a:cs typeface="Tahoma"/>
                        </a:rPr>
                        <a:t>lacs</a:t>
                      </a:r>
                      <a:r>
                        <a:rPr sz="1600" spc="-10" dirty="0">
                          <a:latin typeface="+mn-lt"/>
                          <a:cs typeface="Tahoma"/>
                        </a:rPr>
                        <a:t> </a:t>
                      </a:r>
                      <a:r>
                        <a:rPr sz="1600" dirty="0">
                          <a:latin typeface="+mn-lt"/>
                          <a:cs typeface="Tahoma"/>
                        </a:rPr>
                        <a:t>upto</a:t>
                      </a:r>
                      <a:r>
                        <a:rPr sz="1600" spc="-15"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1</a:t>
                      </a:r>
                      <a:r>
                        <a:rPr sz="1600" spc="-15" dirty="0">
                          <a:latin typeface="+mn-lt"/>
                          <a:cs typeface="Tahoma"/>
                        </a:rPr>
                        <a:t> </a:t>
                      </a:r>
                      <a:r>
                        <a:rPr sz="1600" dirty="0">
                          <a:latin typeface="+mn-lt"/>
                          <a:cs typeface="Tahoma"/>
                        </a:rPr>
                        <a:t>crore</a:t>
                      </a:r>
                      <a:r>
                        <a:rPr sz="1600" spc="-15" dirty="0">
                          <a:latin typeface="+mn-lt"/>
                          <a:cs typeface="Tahoma"/>
                        </a:rPr>
                        <a:t> </a:t>
                      </a:r>
                      <a:r>
                        <a:rPr sz="1600" spc="-20" dirty="0">
                          <a:latin typeface="+mn-lt"/>
                          <a:cs typeface="Tahoma"/>
                        </a:rPr>
                        <a:t>p.a.</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5095">
                        <a:lnSpc>
                          <a:spcPct val="100000"/>
                        </a:lnSpc>
                      </a:pPr>
                      <a:r>
                        <a:rPr sz="1600" dirty="0">
                          <a:latin typeface="+mn-lt"/>
                          <a:cs typeface="Tahoma"/>
                        </a:rPr>
                        <a:t>Rs</a:t>
                      </a:r>
                      <a:r>
                        <a:rPr sz="1600" spc="-5" dirty="0">
                          <a:latin typeface="+mn-lt"/>
                          <a:cs typeface="Tahoma"/>
                        </a:rPr>
                        <a:t> </a:t>
                      </a:r>
                      <a:r>
                        <a:rPr sz="1600" spc="-10" dirty="0">
                          <a:latin typeface="+mn-lt"/>
                          <a:cs typeface="Tahoma"/>
                        </a:rPr>
                        <a:t>40,000/-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dirty="0">
                          <a:latin typeface="+mn-lt"/>
                          <a:cs typeface="Tahoma"/>
                        </a:rPr>
                        <a:t>Rs.</a:t>
                      </a:r>
                      <a:r>
                        <a:rPr sz="1600" spc="-20" dirty="0">
                          <a:latin typeface="+mn-lt"/>
                          <a:cs typeface="Tahoma"/>
                        </a:rPr>
                        <a:t> </a:t>
                      </a:r>
                      <a:r>
                        <a:rPr sz="1600" spc="-10" dirty="0">
                          <a:latin typeface="+mn-lt"/>
                          <a:cs typeface="Tahoma"/>
                        </a:rPr>
                        <a:t>48,000/-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03606">
                <a:tc>
                  <a:txBody>
                    <a:bodyPr/>
                    <a:lstStyle/>
                    <a:p>
                      <a:pPr marL="4826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1</a:t>
                      </a:r>
                      <a:r>
                        <a:rPr sz="1600" spc="-25" dirty="0">
                          <a:latin typeface="+mn-lt"/>
                          <a:cs typeface="Tahoma"/>
                        </a:rPr>
                        <a:t> </a:t>
                      </a:r>
                      <a:r>
                        <a:rPr sz="1600" dirty="0">
                          <a:latin typeface="+mn-lt"/>
                          <a:cs typeface="Tahoma"/>
                        </a:rPr>
                        <a:t>crore</a:t>
                      </a:r>
                      <a:r>
                        <a:rPr sz="1600" spc="-20" dirty="0">
                          <a:latin typeface="+mn-lt"/>
                          <a:cs typeface="Tahoma"/>
                        </a:rPr>
                        <a:t> </a:t>
                      </a:r>
                      <a:r>
                        <a:rPr sz="1600" dirty="0">
                          <a:latin typeface="+mn-lt"/>
                          <a:cs typeface="Tahoma"/>
                        </a:rPr>
                        <a:t>upto</a:t>
                      </a:r>
                      <a:r>
                        <a:rPr sz="1600" spc="-20" dirty="0">
                          <a:latin typeface="+mn-lt"/>
                          <a:cs typeface="Tahoma"/>
                        </a:rPr>
                        <a:t> </a:t>
                      </a:r>
                      <a:r>
                        <a:rPr sz="1600" dirty="0">
                          <a:latin typeface="+mn-lt"/>
                          <a:cs typeface="Tahoma"/>
                        </a:rPr>
                        <a:t>3</a:t>
                      </a:r>
                      <a:r>
                        <a:rPr sz="1600" spc="-15" dirty="0">
                          <a:latin typeface="+mn-lt"/>
                          <a:cs typeface="Tahoma"/>
                        </a:rPr>
                        <a:t> </a:t>
                      </a:r>
                      <a:r>
                        <a:rPr sz="1600" dirty="0">
                          <a:latin typeface="+mn-lt"/>
                          <a:cs typeface="Tahoma"/>
                        </a:rPr>
                        <a:t>crore</a:t>
                      </a:r>
                      <a:r>
                        <a:rPr sz="1600" spc="-20" dirty="0">
                          <a:latin typeface="+mn-lt"/>
                          <a:cs typeface="Tahoma"/>
                        </a:rPr>
                        <a:t> p.a.</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5095">
                        <a:lnSpc>
                          <a:spcPct val="100000"/>
                        </a:lnSpc>
                        <a:spcBef>
                          <a:spcPts val="5"/>
                        </a:spcBef>
                      </a:pPr>
                      <a:r>
                        <a:rPr sz="1600" dirty="0">
                          <a:latin typeface="+mn-lt"/>
                          <a:cs typeface="Tahoma"/>
                        </a:rPr>
                        <a:t>Rs</a:t>
                      </a:r>
                      <a:r>
                        <a:rPr sz="1600" spc="-5" dirty="0">
                          <a:latin typeface="+mn-lt"/>
                          <a:cs typeface="Tahoma"/>
                        </a:rPr>
                        <a:t> </a:t>
                      </a:r>
                      <a:r>
                        <a:rPr sz="1600" spc="-10" dirty="0">
                          <a:latin typeface="+mn-lt"/>
                          <a:cs typeface="Tahoma"/>
                        </a:rPr>
                        <a:t>60,000/-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72,000/-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03606">
                <a:tc>
                  <a:txBody>
                    <a:bodyPr/>
                    <a:lstStyle/>
                    <a:p>
                      <a:pPr marL="4826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3</a:t>
                      </a:r>
                      <a:r>
                        <a:rPr sz="1600" spc="-25" dirty="0">
                          <a:latin typeface="+mn-lt"/>
                          <a:cs typeface="Tahoma"/>
                        </a:rPr>
                        <a:t> </a:t>
                      </a:r>
                      <a:r>
                        <a:rPr sz="1600" dirty="0">
                          <a:latin typeface="+mn-lt"/>
                          <a:cs typeface="Tahoma"/>
                        </a:rPr>
                        <a:t>crore</a:t>
                      </a:r>
                      <a:r>
                        <a:rPr sz="1600" spc="320"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5</a:t>
                      </a:r>
                      <a:r>
                        <a:rPr sz="1600" spc="-25" dirty="0">
                          <a:latin typeface="+mn-lt"/>
                          <a:cs typeface="Tahoma"/>
                        </a:rPr>
                        <a:t> </a:t>
                      </a:r>
                      <a:r>
                        <a:rPr sz="1600" dirty="0">
                          <a:latin typeface="+mn-lt"/>
                          <a:cs typeface="Tahoma"/>
                        </a:rPr>
                        <a:t>crore</a:t>
                      </a:r>
                      <a:r>
                        <a:rPr sz="1600" spc="-20" dirty="0">
                          <a:latin typeface="+mn-lt"/>
                          <a:cs typeface="Tahoma"/>
                        </a:rPr>
                        <a:t> p.a.</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5095">
                        <a:lnSpc>
                          <a:spcPct val="100000"/>
                        </a:lnSpc>
                        <a:spcBef>
                          <a:spcPts val="5"/>
                        </a:spcBef>
                      </a:pPr>
                      <a:r>
                        <a:rPr sz="1600" dirty="0">
                          <a:latin typeface="+mn-lt"/>
                          <a:cs typeface="Tahoma"/>
                        </a:rPr>
                        <a:t>Rs</a:t>
                      </a:r>
                      <a:r>
                        <a:rPr sz="1600" spc="-5" dirty="0">
                          <a:latin typeface="+mn-lt"/>
                          <a:cs typeface="Tahoma"/>
                        </a:rPr>
                        <a:t> </a:t>
                      </a:r>
                      <a:r>
                        <a:rPr sz="1600" spc="-10" dirty="0">
                          <a:latin typeface="+mn-lt"/>
                          <a:cs typeface="Tahoma"/>
                        </a:rPr>
                        <a:t>75,000/-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
                        </a:spcBef>
                      </a:pPr>
                      <a:r>
                        <a:rPr sz="1600" dirty="0">
                          <a:latin typeface="+mn-lt"/>
                          <a:cs typeface="Tahoma"/>
                        </a:rPr>
                        <a:t>Rs.</a:t>
                      </a:r>
                      <a:r>
                        <a:rPr sz="1600" spc="-15" dirty="0">
                          <a:latin typeface="+mn-lt"/>
                          <a:cs typeface="Tahoma"/>
                        </a:rPr>
                        <a:t> </a:t>
                      </a:r>
                      <a:r>
                        <a:rPr sz="1600" spc="-10" dirty="0">
                          <a:latin typeface="+mn-lt"/>
                          <a:cs typeface="Tahoma"/>
                        </a:rPr>
                        <a:t>90,000/-</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03606">
                <a:tc>
                  <a:txBody>
                    <a:bodyPr/>
                    <a:lstStyle/>
                    <a:p>
                      <a:pPr marL="4826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5</a:t>
                      </a:r>
                      <a:r>
                        <a:rPr sz="1600" spc="-30" dirty="0">
                          <a:latin typeface="+mn-lt"/>
                          <a:cs typeface="Tahoma"/>
                        </a:rPr>
                        <a:t> </a:t>
                      </a:r>
                      <a:r>
                        <a:rPr sz="1600" dirty="0">
                          <a:latin typeface="+mn-lt"/>
                          <a:cs typeface="Tahoma"/>
                        </a:rPr>
                        <a:t>crore</a:t>
                      </a:r>
                      <a:r>
                        <a:rPr sz="1600" spc="-20" dirty="0">
                          <a:latin typeface="+mn-lt"/>
                          <a:cs typeface="Tahoma"/>
                        </a:rPr>
                        <a:t> </a:t>
                      </a:r>
                      <a:r>
                        <a:rPr sz="1600" dirty="0">
                          <a:latin typeface="+mn-lt"/>
                          <a:cs typeface="Tahoma"/>
                        </a:rPr>
                        <a:t>p.a.</a:t>
                      </a:r>
                      <a:r>
                        <a:rPr sz="1600" spc="315"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crore</a:t>
                      </a:r>
                      <a:r>
                        <a:rPr sz="1600" spc="-25" dirty="0">
                          <a:latin typeface="+mn-lt"/>
                          <a:cs typeface="Tahoma"/>
                        </a:rPr>
                        <a:t> p.a</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5405">
                        <a:lnSpc>
                          <a:spcPct val="100000"/>
                        </a:lnSpc>
                        <a:spcBef>
                          <a:spcPts val="5"/>
                        </a:spcBef>
                      </a:pPr>
                      <a:r>
                        <a:rPr sz="1600" dirty="0">
                          <a:latin typeface="+mn-lt"/>
                          <a:cs typeface="Tahoma"/>
                        </a:rPr>
                        <a:t>Rs</a:t>
                      </a:r>
                      <a:r>
                        <a:rPr sz="1600" spc="-5" dirty="0">
                          <a:latin typeface="+mn-lt"/>
                          <a:cs typeface="Tahoma"/>
                        </a:rPr>
                        <a:t> </a:t>
                      </a:r>
                      <a:r>
                        <a:rPr sz="1600" spc="-10" dirty="0">
                          <a:latin typeface="+mn-lt"/>
                          <a:cs typeface="Tahoma"/>
                        </a:rPr>
                        <a:t>1,50,000/-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1,80,000/-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26820">
                <a:tc>
                  <a:txBody>
                    <a:bodyPr/>
                    <a:lstStyle/>
                    <a:p>
                      <a:pPr marL="71120">
                        <a:lnSpc>
                          <a:spcPct val="100000"/>
                        </a:lnSpc>
                        <a:spcBef>
                          <a:spcPts val="15"/>
                        </a:spcBef>
                      </a:pPr>
                      <a:r>
                        <a:rPr sz="1600" dirty="0">
                          <a:latin typeface="+mn-lt"/>
                          <a:cs typeface="Tahoma"/>
                        </a:rPr>
                        <a:t>Over</a:t>
                      </a:r>
                      <a:r>
                        <a:rPr sz="1600" spc="-15" dirty="0">
                          <a:latin typeface="+mn-lt"/>
                          <a:cs typeface="Tahoma"/>
                        </a:rPr>
                        <a:t> </a:t>
                      </a:r>
                      <a:r>
                        <a:rPr sz="1600" dirty="0">
                          <a:latin typeface="+mn-lt"/>
                          <a:cs typeface="Tahoma"/>
                        </a:rPr>
                        <a:t>Rs.</a:t>
                      </a:r>
                      <a:r>
                        <a:rPr sz="1600" spc="-20"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crore</a:t>
                      </a:r>
                      <a:r>
                        <a:rPr sz="1600" spc="-20" dirty="0">
                          <a:latin typeface="+mn-lt"/>
                          <a:cs typeface="Tahoma"/>
                        </a:rPr>
                        <a:t> </a:t>
                      </a:r>
                      <a:r>
                        <a:rPr sz="1600" dirty="0">
                          <a:latin typeface="+mn-lt"/>
                          <a:cs typeface="Tahoma"/>
                        </a:rPr>
                        <a:t>p.a</a:t>
                      </a:r>
                      <a:r>
                        <a:rPr sz="1600" spc="-30" dirty="0">
                          <a:latin typeface="+mn-lt"/>
                          <a:cs typeface="Tahoma"/>
                        </a:rPr>
                        <a:t> </a:t>
                      </a:r>
                      <a:r>
                        <a:rPr sz="1600" dirty="0">
                          <a:latin typeface="+mn-lt"/>
                          <a:cs typeface="Tahoma"/>
                        </a:rPr>
                        <a:t>upto</a:t>
                      </a:r>
                      <a:r>
                        <a:rPr sz="1600" spc="315" dirty="0">
                          <a:latin typeface="+mn-lt"/>
                          <a:cs typeface="Tahoma"/>
                        </a:rPr>
                        <a:t> </a:t>
                      </a:r>
                      <a:r>
                        <a:rPr sz="1600" dirty="0">
                          <a:latin typeface="+mn-lt"/>
                          <a:cs typeface="Tahoma"/>
                        </a:rPr>
                        <a:t>Rs.</a:t>
                      </a:r>
                      <a:r>
                        <a:rPr sz="1600" spc="-5" dirty="0">
                          <a:latin typeface="+mn-lt"/>
                          <a:cs typeface="Tahoma"/>
                        </a:rPr>
                        <a:t> </a:t>
                      </a:r>
                      <a:r>
                        <a:rPr sz="1600" dirty="0">
                          <a:latin typeface="+mn-lt"/>
                          <a:cs typeface="Tahoma"/>
                        </a:rPr>
                        <a:t>20</a:t>
                      </a:r>
                      <a:r>
                        <a:rPr sz="1600" spc="-35" dirty="0">
                          <a:latin typeface="+mn-lt"/>
                          <a:cs typeface="Tahoma"/>
                        </a:rPr>
                        <a:t> </a:t>
                      </a:r>
                      <a:r>
                        <a:rPr sz="1600" spc="-10" dirty="0">
                          <a:latin typeface="+mn-lt"/>
                          <a:cs typeface="Tahoma"/>
                        </a:rPr>
                        <a:t>crore</a:t>
                      </a:r>
                      <a:r>
                        <a:rPr lang="en-US" sz="1600" spc="0" dirty="0">
                          <a:latin typeface="+mn-lt"/>
                          <a:cs typeface="Tahoma"/>
                        </a:rPr>
                        <a:t> </a:t>
                      </a:r>
                      <a:r>
                        <a:rPr sz="1600" spc="-20" dirty="0">
                          <a:latin typeface="+mn-lt"/>
                          <a:cs typeface="Tahoma"/>
                        </a:rPr>
                        <a:t>p.a.</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nSpc>
                          <a:spcPct val="100000"/>
                        </a:lnSpc>
                      </a:pPr>
                      <a:r>
                        <a:rPr sz="1600" dirty="0">
                          <a:latin typeface="+mn-lt"/>
                          <a:cs typeface="Tahoma"/>
                        </a:rPr>
                        <a:t>Rs.</a:t>
                      </a:r>
                      <a:r>
                        <a:rPr sz="1600" spc="-20" dirty="0">
                          <a:latin typeface="+mn-lt"/>
                          <a:cs typeface="Tahoma"/>
                        </a:rPr>
                        <a:t> </a:t>
                      </a:r>
                      <a:r>
                        <a:rPr sz="1600" spc="-10" dirty="0">
                          <a:latin typeface="+mn-lt"/>
                          <a:cs typeface="Tahoma"/>
                        </a:rPr>
                        <a:t>2,00,000/-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pPr>
                      <a:r>
                        <a:rPr sz="1600" dirty="0">
                          <a:latin typeface="+mn-lt"/>
                          <a:cs typeface="Tahoma"/>
                        </a:rPr>
                        <a:t>Rs.</a:t>
                      </a:r>
                      <a:r>
                        <a:rPr sz="1600" spc="-20" dirty="0">
                          <a:latin typeface="+mn-lt"/>
                          <a:cs typeface="Tahoma"/>
                        </a:rPr>
                        <a:t> </a:t>
                      </a:r>
                      <a:r>
                        <a:rPr sz="1600" spc="-10" dirty="0">
                          <a:latin typeface="+mn-lt"/>
                          <a:cs typeface="Tahoma"/>
                        </a:rPr>
                        <a:t>2,40,000/-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78780">
                <a:tc>
                  <a:txBody>
                    <a:bodyPr/>
                    <a:lstStyle/>
                    <a:p>
                      <a:pPr marL="4826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20</a:t>
                      </a:r>
                      <a:r>
                        <a:rPr sz="1600" spc="-15" dirty="0">
                          <a:latin typeface="+mn-lt"/>
                          <a:cs typeface="Tahoma"/>
                        </a:rPr>
                        <a:t> </a:t>
                      </a:r>
                      <a:r>
                        <a:rPr sz="1600" dirty="0">
                          <a:latin typeface="+mn-lt"/>
                          <a:cs typeface="Tahoma"/>
                        </a:rPr>
                        <a:t>crore</a:t>
                      </a:r>
                      <a:r>
                        <a:rPr sz="1600" spc="-25" dirty="0">
                          <a:latin typeface="+mn-lt"/>
                          <a:cs typeface="Tahoma"/>
                        </a:rPr>
                        <a:t> </a:t>
                      </a:r>
                      <a:r>
                        <a:rPr sz="1600" dirty="0">
                          <a:latin typeface="+mn-lt"/>
                          <a:cs typeface="Tahoma"/>
                        </a:rPr>
                        <a:t>p.a</a:t>
                      </a:r>
                      <a:r>
                        <a:rPr sz="1600" spc="315" dirty="0">
                          <a:latin typeface="+mn-lt"/>
                          <a:cs typeface="Tahoma"/>
                        </a:rPr>
                        <a:t> </a:t>
                      </a:r>
                      <a:r>
                        <a:rPr sz="1600" dirty="0">
                          <a:latin typeface="+mn-lt"/>
                          <a:cs typeface="Tahoma"/>
                        </a:rPr>
                        <a:t>upto</a:t>
                      </a:r>
                      <a:r>
                        <a:rPr sz="1600" spc="-1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30</a:t>
                      </a:r>
                      <a:r>
                        <a:rPr sz="1600" spc="-15" dirty="0">
                          <a:latin typeface="+mn-lt"/>
                          <a:cs typeface="Tahoma"/>
                        </a:rPr>
                        <a:t> </a:t>
                      </a:r>
                      <a:r>
                        <a:rPr sz="1600" spc="-10" dirty="0">
                          <a:latin typeface="+mn-lt"/>
                          <a:cs typeface="Tahoma"/>
                        </a:rPr>
                        <a:t>crore</a:t>
                      </a:r>
                      <a:r>
                        <a:rPr lang="en-US" sz="1600" spc="0" dirty="0">
                          <a:latin typeface="+mn-lt"/>
                          <a:cs typeface="Tahoma"/>
                        </a:rPr>
                        <a:t> </a:t>
                      </a:r>
                      <a:r>
                        <a:rPr sz="1600" spc="-20" dirty="0">
                          <a:latin typeface="+mn-lt"/>
                          <a:cs typeface="Tahoma"/>
                        </a:rPr>
                        <a:t>p.a.</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3,00,000/-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3,60,000/-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303606">
                <a:tc>
                  <a:txBody>
                    <a:bodyPr/>
                    <a:lstStyle/>
                    <a:p>
                      <a:pPr marL="48260">
                        <a:lnSpc>
                          <a:spcPct val="100000"/>
                        </a:lnSpc>
                      </a:pPr>
                      <a:r>
                        <a:rPr sz="1600" dirty="0">
                          <a:latin typeface="+mn-lt"/>
                          <a:cs typeface="Tahoma"/>
                        </a:rPr>
                        <a:t>Over</a:t>
                      </a:r>
                      <a:r>
                        <a:rPr sz="1600" spc="-20"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30</a:t>
                      </a:r>
                      <a:r>
                        <a:rPr sz="1600" spc="-15" dirty="0">
                          <a:latin typeface="+mn-lt"/>
                          <a:cs typeface="Tahoma"/>
                        </a:rPr>
                        <a:t> </a:t>
                      </a:r>
                      <a:r>
                        <a:rPr sz="1600" dirty="0">
                          <a:latin typeface="+mn-lt"/>
                          <a:cs typeface="Tahoma"/>
                        </a:rPr>
                        <a:t>crore</a:t>
                      </a:r>
                      <a:r>
                        <a:rPr sz="1600" spc="-20" dirty="0">
                          <a:latin typeface="+mn-lt"/>
                          <a:cs typeface="Tahoma"/>
                        </a:rPr>
                        <a:t> p.a.</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3815">
                        <a:lnSpc>
                          <a:spcPct val="100000"/>
                        </a:lnSpc>
                      </a:pPr>
                      <a:r>
                        <a:rPr sz="1600" dirty="0">
                          <a:latin typeface="+mn-lt"/>
                          <a:cs typeface="Tahoma"/>
                        </a:rPr>
                        <a:t>Rs.</a:t>
                      </a:r>
                      <a:r>
                        <a:rPr sz="1600" spc="-20" dirty="0">
                          <a:latin typeface="+mn-lt"/>
                          <a:cs typeface="Tahoma"/>
                        </a:rPr>
                        <a:t> </a:t>
                      </a:r>
                      <a:r>
                        <a:rPr sz="1600" spc="-10" dirty="0">
                          <a:latin typeface="+mn-lt"/>
                          <a:cs typeface="Tahoma"/>
                        </a:rPr>
                        <a:t>5,00,000/-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pPr>
                      <a:r>
                        <a:rPr sz="1600" dirty="0">
                          <a:latin typeface="+mn-lt"/>
                          <a:cs typeface="Tahoma"/>
                        </a:rPr>
                        <a:t>Rs.</a:t>
                      </a:r>
                      <a:r>
                        <a:rPr sz="1600" spc="-20" dirty="0">
                          <a:latin typeface="+mn-lt"/>
                          <a:cs typeface="Tahoma"/>
                        </a:rPr>
                        <a:t> </a:t>
                      </a:r>
                      <a:r>
                        <a:rPr sz="1600" spc="-10" dirty="0">
                          <a:latin typeface="+mn-lt"/>
                          <a:cs typeface="Tahoma"/>
                        </a:rPr>
                        <a:t>6,00,000/-</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5" name="object 5"/>
          <p:cNvSpPr txBox="1"/>
          <p:nvPr/>
        </p:nvSpPr>
        <p:spPr>
          <a:xfrm>
            <a:off x="189571" y="6258704"/>
            <a:ext cx="11541512" cy="585573"/>
          </a:xfrm>
          <a:prstGeom prst="rect">
            <a:avLst/>
          </a:prstGeom>
        </p:spPr>
        <p:txBody>
          <a:bodyPr vert="horz" wrap="square" lIns="0" tIns="7330" rIns="0" bIns="0" rtlCol="0">
            <a:spAutoFit/>
          </a:bodyPr>
          <a:lstStyle/>
          <a:p>
            <a:pPr marL="40723" marR="27284" algn="just">
              <a:lnSpc>
                <a:spcPct val="121400"/>
              </a:lnSpc>
              <a:spcBef>
                <a:spcPts val="58"/>
              </a:spcBef>
            </a:pPr>
            <a:r>
              <a:rPr sz="1600" dirty="0">
                <a:cs typeface="Palatino Linotype"/>
              </a:rPr>
              <a:t>For calculating</a:t>
            </a:r>
            <a:r>
              <a:rPr sz="1600" spc="-10" dirty="0">
                <a:cs typeface="Palatino Linotype"/>
              </a:rPr>
              <a:t> </a:t>
            </a:r>
            <a:r>
              <a:rPr sz="1600" dirty="0">
                <a:cs typeface="Palatino Linotype"/>
              </a:rPr>
              <a:t>Average</a:t>
            </a:r>
            <a:r>
              <a:rPr sz="1600" spc="-10" dirty="0">
                <a:cs typeface="Palatino Linotype"/>
              </a:rPr>
              <a:t> </a:t>
            </a:r>
            <a:r>
              <a:rPr sz="1600" dirty="0">
                <a:cs typeface="Palatino Linotype"/>
              </a:rPr>
              <a:t>gross</a:t>
            </a:r>
            <a:r>
              <a:rPr sz="1600" spc="-10" dirty="0">
                <a:cs typeface="Palatino Linotype"/>
              </a:rPr>
              <a:t> </a:t>
            </a:r>
            <a:r>
              <a:rPr sz="1600" dirty="0">
                <a:cs typeface="Palatino Linotype"/>
              </a:rPr>
              <a:t>receipts/</a:t>
            </a:r>
            <a:r>
              <a:rPr sz="1600" spc="80" dirty="0">
                <a:cs typeface="Palatino Linotype"/>
              </a:rPr>
              <a:t>  </a:t>
            </a:r>
            <a:r>
              <a:rPr sz="1600" dirty="0">
                <a:cs typeface="Palatino Linotype"/>
              </a:rPr>
              <a:t>revenue</a:t>
            </a:r>
            <a:r>
              <a:rPr sz="1600" spc="-3" dirty="0">
                <a:cs typeface="Palatino Linotype"/>
              </a:rPr>
              <a:t> </a:t>
            </a:r>
            <a:r>
              <a:rPr sz="1600" dirty="0">
                <a:cs typeface="Palatino Linotype"/>
              </a:rPr>
              <a:t>from</a:t>
            </a:r>
            <a:r>
              <a:rPr sz="1600" spc="157" dirty="0">
                <a:cs typeface="Palatino Linotype"/>
              </a:rPr>
              <a:t> </a:t>
            </a:r>
            <a:r>
              <a:rPr sz="1600" dirty="0">
                <a:cs typeface="Palatino Linotype"/>
              </a:rPr>
              <a:t>assurance</a:t>
            </a:r>
            <a:r>
              <a:rPr sz="1600" spc="170" dirty="0">
                <a:cs typeface="Palatino Linotype"/>
              </a:rPr>
              <a:t> </a:t>
            </a:r>
            <a:r>
              <a:rPr sz="1600" dirty="0">
                <a:cs typeface="Palatino Linotype"/>
              </a:rPr>
              <a:t>service</a:t>
            </a:r>
            <a:r>
              <a:rPr sz="1600" spc="-13" dirty="0">
                <a:cs typeface="Palatino Linotype"/>
              </a:rPr>
              <a:t> </a:t>
            </a:r>
            <a:r>
              <a:rPr sz="1600" dirty="0">
                <a:cs typeface="Palatino Linotype"/>
              </a:rPr>
              <a:t>clients</a:t>
            </a:r>
            <a:r>
              <a:rPr sz="1600" spc="-3" dirty="0">
                <a:cs typeface="Palatino Linotype"/>
              </a:rPr>
              <a:t> </a:t>
            </a:r>
            <a:r>
              <a:rPr sz="1600" dirty="0">
                <a:cs typeface="Palatino Linotype"/>
              </a:rPr>
              <a:t>of</a:t>
            </a:r>
            <a:r>
              <a:rPr sz="1600" spc="-10" dirty="0">
                <a:cs typeface="Palatino Linotype"/>
              </a:rPr>
              <a:t> </a:t>
            </a:r>
            <a:r>
              <a:rPr sz="1600" spc="-6" dirty="0">
                <a:cs typeface="Palatino Linotype"/>
              </a:rPr>
              <a:t>Practice </a:t>
            </a:r>
            <a:r>
              <a:rPr sz="1600" dirty="0">
                <a:cs typeface="Palatino Linotype"/>
              </a:rPr>
              <a:t>Unit</a:t>
            </a:r>
            <a:r>
              <a:rPr sz="1600" spc="6" dirty="0">
                <a:cs typeface="Palatino Linotype"/>
              </a:rPr>
              <a:t> </a:t>
            </a:r>
            <a:r>
              <a:rPr sz="1600" dirty="0">
                <a:cs typeface="Palatino Linotype"/>
              </a:rPr>
              <a:t>(Per</a:t>
            </a:r>
            <a:r>
              <a:rPr sz="1600" spc="6" dirty="0">
                <a:cs typeface="Palatino Linotype"/>
              </a:rPr>
              <a:t> </a:t>
            </a:r>
            <a:r>
              <a:rPr sz="1600" dirty="0">
                <a:cs typeface="Palatino Linotype"/>
              </a:rPr>
              <a:t>Annum) the</a:t>
            </a:r>
            <a:r>
              <a:rPr sz="1600" spc="10" dirty="0">
                <a:cs typeface="Palatino Linotype"/>
              </a:rPr>
              <a:t> </a:t>
            </a:r>
            <a:r>
              <a:rPr sz="1600" dirty="0">
                <a:cs typeface="Palatino Linotype"/>
              </a:rPr>
              <a:t>sum</a:t>
            </a:r>
            <a:r>
              <a:rPr sz="1600" spc="3" dirty="0">
                <a:cs typeface="Palatino Linotype"/>
              </a:rPr>
              <a:t> </a:t>
            </a:r>
            <a:r>
              <a:rPr sz="1600" dirty="0">
                <a:cs typeface="Palatino Linotype"/>
              </a:rPr>
              <a:t>total</a:t>
            </a:r>
            <a:r>
              <a:rPr sz="1600" spc="10" dirty="0">
                <a:cs typeface="Palatino Linotype"/>
              </a:rPr>
              <a:t> </a:t>
            </a:r>
            <a:r>
              <a:rPr sz="1600" dirty="0">
                <a:cs typeface="Palatino Linotype"/>
              </a:rPr>
              <a:t>of</a:t>
            </a:r>
            <a:r>
              <a:rPr sz="1600" spc="6" dirty="0">
                <a:cs typeface="Palatino Linotype"/>
              </a:rPr>
              <a:t> </a:t>
            </a:r>
            <a:r>
              <a:rPr sz="1600" dirty="0">
                <a:cs typeface="Palatino Linotype"/>
              </a:rPr>
              <a:t>gross receipts/</a:t>
            </a:r>
            <a:r>
              <a:rPr sz="1600" spc="-3" dirty="0">
                <a:cs typeface="Palatino Linotype"/>
              </a:rPr>
              <a:t> </a:t>
            </a:r>
            <a:r>
              <a:rPr sz="1600" dirty="0">
                <a:cs typeface="Palatino Linotype"/>
              </a:rPr>
              <a:t>revenue</a:t>
            </a:r>
            <a:r>
              <a:rPr sz="1600" spc="3" dirty="0">
                <a:cs typeface="Palatino Linotype"/>
              </a:rPr>
              <a:t> </a:t>
            </a:r>
            <a:r>
              <a:rPr sz="1600" dirty="0">
                <a:cs typeface="Palatino Linotype"/>
              </a:rPr>
              <a:t>from</a:t>
            </a:r>
            <a:r>
              <a:rPr sz="1600" spc="-3" dirty="0">
                <a:cs typeface="Palatino Linotype"/>
              </a:rPr>
              <a:t> </a:t>
            </a:r>
            <a:r>
              <a:rPr sz="1600" dirty="0">
                <a:cs typeface="Palatino Linotype"/>
              </a:rPr>
              <a:t>assurance</a:t>
            </a:r>
            <a:r>
              <a:rPr sz="1600" spc="10" dirty="0">
                <a:cs typeface="Palatino Linotype"/>
              </a:rPr>
              <a:t> </a:t>
            </a:r>
            <a:r>
              <a:rPr sz="1600" dirty="0">
                <a:cs typeface="Palatino Linotype"/>
              </a:rPr>
              <a:t>service</a:t>
            </a:r>
            <a:r>
              <a:rPr sz="1600" spc="3" dirty="0">
                <a:cs typeface="Palatino Linotype"/>
              </a:rPr>
              <a:t> </a:t>
            </a:r>
            <a:r>
              <a:rPr sz="1600" dirty="0">
                <a:cs typeface="Palatino Linotype"/>
              </a:rPr>
              <a:t>clients </a:t>
            </a:r>
            <a:r>
              <a:rPr sz="1600" spc="-16" dirty="0">
                <a:cs typeface="Palatino Linotype"/>
              </a:rPr>
              <a:t>for </a:t>
            </a:r>
            <a:r>
              <a:rPr sz="1600" dirty="0">
                <a:cs typeface="Palatino Linotype"/>
              </a:rPr>
              <a:t>all</a:t>
            </a:r>
            <a:r>
              <a:rPr sz="1600" spc="-13" dirty="0">
                <a:cs typeface="Palatino Linotype"/>
              </a:rPr>
              <a:t> </a:t>
            </a:r>
            <a:r>
              <a:rPr sz="1600" dirty="0">
                <a:cs typeface="Palatino Linotype"/>
              </a:rPr>
              <a:t>the</a:t>
            </a:r>
            <a:r>
              <a:rPr sz="1600" spc="-10" dirty="0">
                <a:cs typeface="Palatino Linotype"/>
              </a:rPr>
              <a:t> </a:t>
            </a:r>
            <a:r>
              <a:rPr sz="1600" dirty="0">
                <a:cs typeface="Palatino Linotype"/>
              </a:rPr>
              <a:t>periods</a:t>
            </a:r>
            <a:r>
              <a:rPr sz="1600" spc="-13" dirty="0">
                <a:cs typeface="Palatino Linotype"/>
              </a:rPr>
              <a:t> </a:t>
            </a:r>
            <a:r>
              <a:rPr sz="1600" dirty="0">
                <a:cs typeface="Palatino Linotype"/>
              </a:rPr>
              <a:t>under</a:t>
            </a:r>
            <a:r>
              <a:rPr sz="1600" spc="-22" dirty="0">
                <a:cs typeface="Palatino Linotype"/>
              </a:rPr>
              <a:t> </a:t>
            </a:r>
            <a:r>
              <a:rPr sz="1600" dirty="0">
                <a:cs typeface="Palatino Linotype"/>
              </a:rPr>
              <a:t>review</a:t>
            </a:r>
            <a:r>
              <a:rPr sz="1600" spc="-10" dirty="0">
                <a:cs typeface="Palatino Linotype"/>
              </a:rPr>
              <a:t> </a:t>
            </a:r>
            <a:r>
              <a:rPr sz="1600" dirty="0">
                <a:cs typeface="Palatino Linotype"/>
              </a:rPr>
              <a:t>shall</a:t>
            </a:r>
            <a:r>
              <a:rPr sz="1600" spc="-16" dirty="0">
                <a:cs typeface="Palatino Linotype"/>
              </a:rPr>
              <a:t> </a:t>
            </a:r>
            <a:r>
              <a:rPr sz="1600" dirty="0">
                <a:cs typeface="Palatino Linotype"/>
              </a:rPr>
              <a:t>be</a:t>
            </a:r>
            <a:r>
              <a:rPr sz="1600" spc="-6" dirty="0">
                <a:cs typeface="Palatino Linotype"/>
              </a:rPr>
              <a:t> </a:t>
            </a:r>
            <a:r>
              <a:rPr sz="1600" dirty="0">
                <a:cs typeface="Palatino Linotype"/>
              </a:rPr>
              <a:t>divided</a:t>
            </a:r>
            <a:r>
              <a:rPr sz="1600" spc="-16" dirty="0">
                <a:cs typeface="Palatino Linotype"/>
              </a:rPr>
              <a:t> </a:t>
            </a:r>
            <a:r>
              <a:rPr sz="1600" dirty="0">
                <a:cs typeface="Palatino Linotype"/>
              </a:rPr>
              <a:t>by</a:t>
            </a:r>
            <a:r>
              <a:rPr sz="1600" spc="-22" dirty="0">
                <a:cs typeface="Palatino Linotype"/>
              </a:rPr>
              <a:t> </a:t>
            </a:r>
            <a:r>
              <a:rPr sz="1600" dirty="0">
                <a:cs typeface="Palatino Linotype"/>
              </a:rPr>
              <a:t>number</a:t>
            </a:r>
            <a:r>
              <a:rPr sz="1600" spc="-13" dirty="0">
                <a:cs typeface="Palatino Linotype"/>
              </a:rPr>
              <a:t> </a:t>
            </a:r>
            <a:r>
              <a:rPr sz="1600" dirty="0">
                <a:cs typeface="Palatino Linotype"/>
              </a:rPr>
              <a:t>of</a:t>
            </a:r>
            <a:r>
              <a:rPr sz="1600" spc="-19" dirty="0">
                <a:cs typeface="Palatino Linotype"/>
              </a:rPr>
              <a:t> </a:t>
            </a:r>
            <a:r>
              <a:rPr sz="1600" dirty="0">
                <a:cs typeface="Palatino Linotype"/>
              </a:rPr>
              <a:t>years</a:t>
            </a:r>
            <a:r>
              <a:rPr sz="1600" spc="-13" dirty="0">
                <a:cs typeface="Palatino Linotype"/>
              </a:rPr>
              <a:t> </a:t>
            </a:r>
            <a:r>
              <a:rPr sz="1600" dirty="0">
                <a:cs typeface="Palatino Linotype"/>
              </a:rPr>
              <a:t>under</a:t>
            </a:r>
            <a:r>
              <a:rPr sz="1600" spc="-22" dirty="0">
                <a:cs typeface="Palatino Linotype"/>
              </a:rPr>
              <a:t> </a:t>
            </a:r>
            <a:r>
              <a:rPr sz="1600" spc="-6" dirty="0">
                <a:cs typeface="Palatino Linotype"/>
              </a:rPr>
              <a:t>review.</a:t>
            </a:r>
            <a:endParaRPr sz="1600" dirty="0">
              <a:cs typeface="Palatino Linotype"/>
            </a:endParaRPr>
          </a:p>
        </p:txBody>
      </p:sp>
      <p:sp>
        <p:nvSpPr>
          <p:cNvPr id="8" name="TextBox 7">
            <a:extLst>
              <a:ext uri="{FF2B5EF4-FFF2-40B4-BE49-F238E27FC236}">
                <a16:creationId xmlns:a16="http://schemas.microsoft.com/office/drawing/2014/main" id="{645CF264-17D9-6B6B-3DD4-C4CA2E191AD0}"/>
              </a:ext>
            </a:extLst>
          </p:cNvPr>
          <p:cNvSpPr txBox="1"/>
          <p:nvPr/>
        </p:nvSpPr>
        <p:spPr>
          <a:xfrm>
            <a:off x="2548054" y="7545"/>
            <a:ext cx="6099716" cy="523220"/>
          </a:xfrm>
          <a:prstGeom prst="rect">
            <a:avLst/>
          </a:prstGeom>
          <a:noFill/>
        </p:spPr>
        <p:txBody>
          <a:bodyPr wrap="square">
            <a:spAutoFit/>
          </a:bodyPr>
          <a:lstStyle/>
          <a:p>
            <a:pPr algn="ctr">
              <a:spcBef>
                <a:spcPts val="584"/>
              </a:spcBef>
            </a:pPr>
            <a:r>
              <a:rPr lang="en-IN" sz="2800" b="1" u="sng" dirty="0">
                <a:latin typeface="+mj-lt"/>
                <a:cs typeface="Tahoma"/>
              </a:rPr>
              <a:t>Fees</a:t>
            </a:r>
            <a:r>
              <a:rPr lang="en-IN" sz="2800" b="1" u="sng" spc="-10" dirty="0">
                <a:latin typeface="+mj-lt"/>
                <a:cs typeface="Tahoma"/>
              </a:rPr>
              <a:t> </a:t>
            </a:r>
            <a:r>
              <a:rPr lang="en-IN" sz="2800" b="1" u="sng" dirty="0">
                <a:latin typeface="+mj-lt"/>
                <a:cs typeface="Tahoma"/>
              </a:rPr>
              <a:t>of</a:t>
            </a:r>
            <a:r>
              <a:rPr lang="en-IN" sz="2800" b="1" u="sng" spc="-6" dirty="0">
                <a:latin typeface="+mj-lt"/>
                <a:cs typeface="Tahoma"/>
              </a:rPr>
              <a:t> </a:t>
            </a:r>
            <a:r>
              <a:rPr lang="en-IN" sz="2800" b="1" u="sng" dirty="0">
                <a:latin typeface="+mj-lt"/>
                <a:cs typeface="Tahoma"/>
              </a:rPr>
              <a:t>Peer</a:t>
            </a:r>
            <a:r>
              <a:rPr lang="en-IN" sz="2800" b="1" u="sng" spc="-13" dirty="0">
                <a:latin typeface="+mj-lt"/>
                <a:cs typeface="Tahoma"/>
              </a:rPr>
              <a:t> </a:t>
            </a:r>
            <a:r>
              <a:rPr lang="en-IN" sz="2800" b="1" u="sng" spc="-6" dirty="0">
                <a:latin typeface="+mj-lt"/>
                <a:cs typeface="Tahoma"/>
              </a:rPr>
              <a:t>Review</a:t>
            </a:r>
            <a:endParaRPr lang="en-IN" sz="2800" u="sng" dirty="0">
              <a:latin typeface="+mj-lt"/>
              <a:cs typeface="Tahoma"/>
            </a:endParaRPr>
          </a:p>
        </p:txBody>
      </p:sp>
      <p:sp>
        <p:nvSpPr>
          <p:cNvPr id="10" name="TextBox 9">
            <a:extLst>
              <a:ext uri="{FF2B5EF4-FFF2-40B4-BE49-F238E27FC236}">
                <a16:creationId xmlns:a16="http://schemas.microsoft.com/office/drawing/2014/main" id="{1576E1B9-F239-16FE-E646-6B9661B28612}"/>
              </a:ext>
            </a:extLst>
          </p:cNvPr>
          <p:cNvSpPr txBox="1"/>
          <p:nvPr/>
        </p:nvSpPr>
        <p:spPr>
          <a:xfrm>
            <a:off x="412594" y="444563"/>
            <a:ext cx="10047249" cy="400110"/>
          </a:xfrm>
          <a:prstGeom prst="rect">
            <a:avLst/>
          </a:prstGeom>
          <a:noFill/>
        </p:spPr>
        <p:txBody>
          <a:bodyPr wrap="square">
            <a:spAutoFit/>
          </a:bodyPr>
          <a:lstStyle/>
          <a:p>
            <a:r>
              <a:rPr lang="en-IN" sz="2000" b="1" dirty="0">
                <a:cs typeface="Tahoma"/>
              </a:rPr>
              <a:t>Minimum</a:t>
            </a:r>
            <a:r>
              <a:rPr lang="en-IN" sz="2000" b="1" spc="35" dirty="0">
                <a:cs typeface="Tahoma"/>
              </a:rPr>
              <a:t> </a:t>
            </a:r>
            <a:r>
              <a:rPr lang="en-IN" sz="2000" b="1" dirty="0">
                <a:cs typeface="Tahoma"/>
              </a:rPr>
              <a:t>fee</a:t>
            </a:r>
            <a:r>
              <a:rPr lang="en-IN" sz="2000" b="1" spc="29" dirty="0">
                <a:cs typeface="Tahoma"/>
              </a:rPr>
              <a:t> </a:t>
            </a:r>
            <a:r>
              <a:rPr lang="en-IN" sz="2000" b="1" dirty="0">
                <a:cs typeface="Tahoma"/>
              </a:rPr>
              <a:t>recommended</a:t>
            </a:r>
            <a:r>
              <a:rPr lang="en-IN" sz="2000" b="1" spc="26" dirty="0">
                <a:cs typeface="Tahoma"/>
              </a:rPr>
              <a:t> </a:t>
            </a:r>
            <a:r>
              <a:rPr lang="en-IN" sz="2000" b="1" dirty="0">
                <a:cs typeface="Tahoma"/>
              </a:rPr>
              <a:t>for</a:t>
            </a:r>
            <a:r>
              <a:rPr lang="en-IN" sz="2000" b="1" spc="26" dirty="0">
                <a:cs typeface="Tahoma"/>
              </a:rPr>
              <a:t> </a:t>
            </a:r>
            <a:r>
              <a:rPr lang="en-IN" sz="2000" b="1" dirty="0">
                <a:cs typeface="Tahoma"/>
              </a:rPr>
              <a:t>Practice</a:t>
            </a:r>
            <a:r>
              <a:rPr lang="en-IN" sz="2000" b="1" spc="22" dirty="0">
                <a:cs typeface="Tahoma"/>
              </a:rPr>
              <a:t> </a:t>
            </a:r>
            <a:r>
              <a:rPr lang="en-IN" sz="2000" b="1" dirty="0">
                <a:cs typeface="Tahoma"/>
              </a:rPr>
              <a:t>Units</a:t>
            </a:r>
            <a:r>
              <a:rPr lang="en-IN" sz="2000" b="1" spc="29" dirty="0">
                <a:cs typeface="Tahoma"/>
              </a:rPr>
              <a:t> </a:t>
            </a:r>
            <a:r>
              <a:rPr lang="en-IN" sz="2000" b="1" dirty="0">
                <a:cs typeface="Tahoma"/>
              </a:rPr>
              <a:t>where</a:t>
            </a:r>
            <a:r>
              <a:rPr lang="en-IN" sz="2000" b="1" spc="35" dirty="0">
                <a:cs typeface="Tahoma"/>
              </a:rPr>
              <a:t> </a:t>
            </a:r>
            <a:r>
              <a:rPr lang="en-IN" sz="2000" b="1" dirty="0">
                <a:cs typeface="Tahoma"/>
              </a:rPr>
              <a:t>the</a:t>
            </a:r>
            <a:r>
              <a:rPr lang="en-IN" sz="2000" b="1" spc="26" dirty="0">
                <a:cs typeface="Tahoma"/>
              </a:rPr>
              <a:t> </a:t>
            </a:r>
            <a:r>
              <a:rPr lang="en-IN" sz="2000" b="1" dirty="0">
                <a:cs typeface="Tahoma"/>
              </a:rPr>
              <a:t>period</a:t>
            </a:r>
            <a:r>
              <a:rPr lang="en-IN" sz="2000" b="1" spc="26" dirty="0">
                <a:cs typeface="Tahoma"/>
              </a:rPr>
              <a:t> </a:t>
            </a:r>
            <a:r>
              <a:rPr lang="en-IN" sz="2000" b="1" dirty="0">
                <a:cs typeface="Tahoma"/>
              </a:rPr>
              <a:t>of</a:t>
            </a:r>
            <a:r>
              <a:rPr lang="en-IN" sz="2000" b="1" spc="29" dirty="0">
                <a:cs typeface="Tahoma"/>
              </a:rPr>
              <a:t> </a:t>
            </a:r>
            <a:r>
              <a:rPr lang="en-IN" sz="2000" b="1" spc="-6" dirty="0">
                <a:cs typeface="Tahoma"/>
              </a:rPr>
              <a:t>Review </a:t>
            </a:r>
            <a:r>
              <a:rPr lang="en-IN" sz="2000" b="1" dirty="0">
                <a:cs typeface="Tahoma"/>
              </a:rPr>
              <a:t>is 3 </a:t>
            </a:r>
            <a:r>
              <a:rPr lang="en-IN" sz="2000" b="1" spc="-6" dirty="0">
                <a:cs typeface="Tahoma"/>
              </a:rPr>
              <a:t>years:</a:t>
            </a:r>
            <a:endParaRPr lang="en-US" sz="2000" dirty="0"/>
          </a:p>
        </p:txBody>
      </p:sp>
      <p:sp>
        <p:nvSpPr>
          <p:cNvPr id="12" name="TextBox 11">
            <a:extLst>
              <a:ext uri="{FF2B5EF4-FFF2-40B4-BE49-F238E27FC236}">
                <a16:creationId xmlns:a16="http://schemas.microsoft.com/office/drawing/2014/main" id="{0D339FE2-BB39-2B47-D023-EAA41E2A5DDB}"/>
              </a:ext>
            </a:extLst>
          </p:cNvPr>
          <p:cNvSpPr txBox="1"/>
          <p:nvPr/>
        </p:nvSpPr>
        <p:spPr>
          <a:xfrm>
            <a:off x="412592" y="4625653"/>
            <a:ext cx="10928195" cy="400110"/>
          </a:xfrm>
          <a:prstGeom prst="rect">
            <a:avLst/>
          </a:prstGeom>
          <a:noFill/>
        </p:spPr>
        <p:txBody>
          <a:bodyPr wrap="square">
            <a:spAutoFit/>
          </a:bodyPr>
          <a:lstStyle/>
          <a:p>
            <a:r>
              <a:rPr lang="en-IN" sz="2000" b="1" dirty="0">
                <a:cs typeface="Tahoma"/>
              </a:rPr>
              <a:t>Minimum</a:t>
            </a:r>
            <a:r>
              <a:rPr lang="en-IN" sz="2000" b="1" spc="35" dirty="0">
                <a:cs typeface="Tahoma"/>
              </a:rPr>
              <a:t> </a:t>
            </a:r>
            <a:r>
              <a:rPr lang="en-IN" sz="2000" b="1" dirty="0">
                <a:cs typeface="Tahoma"/>
              </a:rPr>
              <a:t>fee</a:t>
            </a:r>
            <a:r>
              <a:rPr lang="en-IN" sz="2000" b="1" spc="29" dirty="0">
                <a:cs typeface="Tahoma"/>
              </a:rPr>
              <a:t> </a:t>
            </a:r>
            <a:r>
              <a:rPr lang="en-IN" sz="2000" b="1" dirty="0">
                <a:cs typeface="Tahoma"/>
              </a:rPr>
              <a:t>recommended</a:t>
            </a:r>
            <a:r>
              <a:rPr lang="en-IN" sz="2000" b="1" spc="26" dirty="0">
                <a:cs typeface="Tahoma"/>
              </a:rPr>
              <a:t> </a:t>
            </a:r>
            <a:r>
              <a:rPr lang="en-IN" sz="2000" b="1" dirty="0">
                <a:cs typeface="Tahoma"/>
              </a:rPr>
              <a:t>for</a:t>
            </a:r>
            <a:r>
              <a:rPr lang="en-IN" sz="2000" b="1" spc="26" dirty="0">
                <a:cs typeface="Tahoma"/>
              </a:rPr>
              <a:t> </a:t>
            </a:r>
            <a:r>
              <a:rPr lang="en-IN" sz="2000" b="1" dirty="0">
                <a:cs typeface="Tahoma"/>
              </a:rPr>
              <a:t>Practice</a:t>
            </a:r>
            <a:r>
              <a:rPr lang="en-IN" sz="2000" b="1" spc="22" dirty="0">
                <a:cs typeface="Tahoma"/>
              </a:rPr>
              <a:t> </a:t>
            </a:r>
            <a:r>
              <a:rPr lang="en-IN" sz="2000" b="1" dirty="0">
                <a:cs typeface="Tahoma"/>
              </a:rPr>
              <a:t>Units</a:t>
            </a:r>
            <a:r>
              <a:rPr lang="en-IN" sz="2000" b="1" spc="29" dirty="0">
                <a:cs typeface="Tahoma"/>
              </a:rPr>
              <a:t> </a:t>
            </a:r>
            <a:r>
              <a:rPr lang="en-IN" sz="2000" b="1" dirty="0">
                <a:cs typeface="Tahoma"/>
              </a:rPr>
              <a:t>where</a:t>
            </a:r>
            <a:r>
              <a:rPr lang="en-IN" sz="2000" b="1" spc="35" dirty="0">
                <a:cs typeface="Tahoma"/>
              </a:rPr>
              <a:t> </a:t>
            </a:r>
            <a:r>
              <a:rPr lang="en-IN" sz="2000" b="1" dirty="0">
                <a:cs typeface="Tahoma"/>
              </a:rPr>
              <a:t>the</a:t>
            </a:r>
            <a:r>
              <a:rPr lang="en-IN" sz="2000" b="1" spc="26" dirty="0">
                <a:cs typeface="Tahoma"/>
              </a:rPr>
              <a:t> </a:t>
            </a:r>
            <a:r>
              <a:rPr lang="en-IN" sz="2000" b="1" dirty="0">
                <a:cs typeface="Tahoma"/>
              </a:rPr>
              <a:t>period</a:t>
            </a:r>
            <a:r>
              <a:rPr lang="en-IN" sz="2000" b="1" spc="26" dirty="0">
                <a:cs typeface="Tahoma"/>
              </a:rPr>
              <a:t> </a:t>
            </a:r>
            <a:r>
              <a:rPr lang="en-IN" sz="2000" b="1" dirty="0">
                <a:cs typeface="Tahoma"/>
              </a:rPr>
              <a:t>of</a:t>
            </a:r>
            <a:r>
              <a:rPr lang="en-IN" sz="2000" b="1" spc="29" dirty="0">
                <a:cs typeface="Tahoma"/>
              </a:rPr>
              <a:t> </a:t>
            </a:r>
            <a:r>
              <a:rPr lang="en-IN" sz="2000" b="1" spc="-6" dirty="0">
                <a:cs typeface="Tahoma"/>
              </a:rPr>
              <a:t>Review </a:t>
            </a:r>
            <a:r>
              <a:rPr lang="en-IN" sz="2000" b="1" dirty="0">
                <a:cs typeface="Tahoma"/>
              </a:rPr>
              <a:t>is</a:t>
            </a:r>
            <a:r>
              <a:rPr lang="en-IN" sz="2000" b="1" spc="-3" dirty="0">
                <a:cs typeface="Tahoma"/>
              </a:rPr>
              <a:t> </a:t>
            </a:r>
            <a:r>
              <a:rPr lang="en-IN" sz="2000" b="1" dirty="0">
                <a:cs typeface="Tahoma"/>
              </a:rPr>
              <a:t>less</a:t>
            </a:r>
            <a:r>
              <a:rPr lang="en-IN" sz="2000" b="1" spc="-3" dirty="0">
                <a:cs typeface="Tahoma"/>
              </a:rPr>
              <a:t> </a:t>
            </a:r>
            <a:r>
              <a:rPr lang="en-IN" sz="2000" b="1" dirty="0">
                <a:cs typeface="Tahoma"/>
              </a:rPr>
              <a:t>than</a:t>
            </a:r>
            <a:r>
              <a:rPr lang="en-IN" sz="2000" b="1" spc="-3" dirty="0">
                <a:cs typeface="Tahoma"/>
              </a:rPr>
              <a:t> </a:t>
            </a:r>
            <a:r>
              <a:rPr lang="en-IN" sz="2000" b="1" dirty="0">
                <a:cs typeface="Tahoma"/>
              </a:rPr>
              <a:t>3</a:t>
            </a:r>
            <a:r>
              <a:rPr lang="en-IN" sz="2000" b="1" spc="-3" dirty="0">
                <a:cs typeface="Tahoma"/>
              </a:rPr>
              <a:t> </a:t>
            </a:r>
            <a:r>
              <a:rPr lang="en-IN" sz="2000" b="1" spc="-6" dirty="0">
                <a:cs typeface="Tahoma"/>
              </a:rPr>
              <a:t>years</a:t>
            </a:r>
            <a:endParaRPr lang="en-US" sz="2000" dirty="0"/>
          </a:p>
        </p:txBody>
      </p:sp>
      <p:graphicFrame>
        <p:nvGraphicFramePr>
          <p:cNvPr id="13" name="object 4">
            <a:extLst>
              <a:ext uri="{FF2B5EF4-FFF2-40B4-BE49-F238E27FC236}">
                <a16:creationId xmlns:a16="http://schemas.microsoft.com/office/drawing/2014/main" id="{3A303000-B822-FC4A-61F7-0D12E561A637}"/>
              </a:ext>
            </a:extLst>
          </p:cNvPr>
          <p:cNvGraphicFramePr>
            <a:graphicFrameLocks noGrp="1"/>
          </p:cNvGraphicFramePr>
          <p:nvPr>
            <p:extLst>
              <p:ext uri="{D42A27DB-BD31-4B8C-83A1-F6EECF244321}">
                <p14:modId xmlns:p14="http://schemas.microsoft.com/office/powerpoint/2010/main" val="1841141198"/>
              </p:ext>
            </p:extLst>
          </p:nvPr>
        </p:nvGraphicFramePr>
        <p:xfrm>
          <a:off x="412593" y="5110401"/>
          <a:ext cx="10928195" cy="979026"/>
        </p:xfrm>
        <a:graphic>
          <a:graphicData uri="http://schemas.openxmlformats.org/drawingml/2006/table">
            <a:tbl>
              <a:tblPr firstRow="1" bandRow="1">
                <a:tableStyleId>{2D5ABB26-0587-4C30-8999-92F81FD0307C}</a:tableStyleId>
              </a:tblPr>
              <a:tblGrid>
                <a:gridCol w="5493584">
                  <a:extLst>
                    <a:ext uri="{9D8B030D-6E8A-4147-A177-3AD203B41FA5}">
                      <a16:colId xmlns:a16="http://schemas.microsoft.com/office/drawing/2014/main" val="20000"/>
                    </a:ext>
                  </a:extLst>
                </a:gridCol>
                <a:gridCol w="5434611">
                  <a:extLst>
                    <a:ext uri="{9D8B030D-6E8A-4147-A177-3AD203B41FA5}">
                      <a16:colId xmlns:a16="http://schemas.microsoft.com/office/drawing/2014/main" val="20001"/>
                    </a:ext>
                  </a:extLst>
                </a:gridCol>
              </a:tblGrid>
              <a:tr h="122663">
                <a:tc>
                  <a:txBody>
                    <a:bodyPr/>
                    <a:lstStyle/>
                    <a:p>
                      <a:pPr algn="ctr">
                        <a:lnSpc>
                          <a:spcPct val="100000"/>
                        </a:lnSpc>
                        <a:spcBef>
                          <a:spcPts val="15"/>
                        </a:spcBef>
                      </a:pPr>
                      <a:r>
                        <a:rPr sz="1600" b="1" dirty="0">
                          <a:latin typeface="+mn-lt"/>
                          <a:cs typeface="Tahoma"/>
                        </a:rPr>
                        <a:t>Type</a:t>
                      </a:r>
                      <a:r>
                        <a:rPr sz="1600" b="1" spc="-15" dirty="0">
                          <a:latin typeface="+mn-lt"/>
                          <a:cs typeface="Tahoma"/>
                        </a:rPr>
                        <a:t> </a:t>
                      </a:r>
                      <a:r>
                        <a:rPr sz="1600" b="1" dirty="0">
                          <a:latin typeface="+mn-lt"/>
                          <a:cs typeface="Tahoma"/>
                        </a:rPr>
                        <a:t>of</a:t>
                      </a:r>
                      <a:r>
                        <a:rPr sz="1600" b="1" spc="-5" dirty="0">
                          <a:latin typeface="+mn-lt"/>
                          <a:cs typeface="Tahoma"/>
                        </a:rPr>
                        <a:t> </a:t>
                      </a:r>
                      <a:r>
                        <a:rPr sz="1600" b="1" spc="-20" dirty="0">
                          <a:latin typeface="+mn-lt"/>
                          <a:cs typeface="Tahoma"/>
                        </a:rPr>
                        <a:t>firm</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gn="ctr">
                        <a:lnSpc>
                          <a:spcPct val="100000"/>
                        </a:lnSpc>
                        <a:spcBef>
                          <a:spcPts val="15"/>
                        </a:spcBef>
                      </a:pPr>
                      <a:r>
                        <a:rPr sz="1600" b="1" spc="-20" dirty="0">
                          <a:latin typeface="+mn-lt"/>
                          <a:cs typeface="Tahoma"/>
                        </a:rPr>
                        <a:t>Fees</a:t>
                      </a:r>
                      <a:endParaRPr sz="160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279251">
                <a:tc>
                  <a:txBody>
                    <a:bodyPr/>
                    <a:lstStyle/>
                    <a:p>
                      <a:pPr marL="67945">
                        <a:lnSpc>
                          <a:spcPct val="100000"/>
                        </a:lnSpc>
                        <a:spcBef>
                          <a:spcPts val="15"/>
                        </a:spcBef>
                      </a:pPr>
                      <a:r>
                        <a:rPr sz="1600" dirty="0">
                          <a:latin typeface="+mn-lt"/>
                          <a:cs typeface="Tahoma"/>
                        </a:rPr>
                        <a:t>In</a:t>
                      </a:r>
                      <a:r>
                        <a:rPr sz="1600" spc="-25" dirty="0">
                          <a:latin typeface="+mn-lt"/>
                          <a:cs typeface="Tahoma"/>
                        </a:rPr>
                        <a:t> </a:t>
                      </a:r>
                      <a:r>
                        <a:rPr sz="1600" dirty="0">
                          <a:latin typeface="+mn-lt"/>
                          <a:cs typeface="Tahoma"/>
                        </a:rPr>
                        <a:t>case</a:t>
                      </a:r>
                      <a:r>
                        <a:rPr sz="1600" spc="-20" dirty="0">
                          <a:latin typeface="+mn-lt"/>
                          <a:cs typeface="Tahoma"/>
                        </a:rPr>
                        <a:t> </a:t>
                      </a:r>
                      <a:r>
                        <a:rPr sz="1600" dirty="0">
                          <a:latin typeface="+mn-lt"/>
                          <a:cs typeface="Tahoma"/>
                        </a:rPr>
                        <a:t>of</a:t>
                      </a:r>
                      <a:r>
                        <a:rPr sz="1600" spc="-15" dirty="0">
                          <a:latin typeface="+mn-lt"/>
                          <a:cs typeface="Tahoma"/>
                        </a:rPr>
                        <a:t> </a:t>
                      </a:r>
                      <a:r>
                        <a:rPr sz="1600" dirty="0">
                          <a:latin typeface="+mn-lt"/>
                          <a:cs typeface="Tahoma"/>
                        </a:rPr>
                        <a:t>Partnership</a:t>
                      </a:r>
                      <a:r>
                        <a:rPr sz="1600" spc="-15" dirty="0">
                          <a:latin typeface="+mn-lt"/>
                          <a:cs typeface="Tahoma"/>
                        </a:rPr>
                        <a:t> </a:t>
                      </a:r>
                      <a:r>
                        <a:rPr sz="1600" spc="-20" dirty="0">
                          <a:latin typeface="+mn-lt"/>
                          <a:cs typeface="Tahoma"/>
                        </a:rPr>
                        <a:t>Firm</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15"/>
                        </a:spcBef>
                        <a:tabLst>
                          <a:tab pos="420370" algn="l"/>
                          <a:tab pos="927735" algn="l"/>
                          <a:tab pos="1288415" algn="l"/>
                          <a:tab pos="1897380" algn="l"/>
                          <a:tab pos="2499360" algn="l"/>
                        </a:tabLst>
                      </a:pPr>
                      <a:r>
                        <a:rPr sz="1600" spc="-25" dirty="0">
                          <a:latin typeface="+mn-lt"/>
                          <a:cs typeface="Tahoma"/>
                        </a:rPr>
                        <a:t>Rs.</a:t>
                      </a:r>
                      <a:r>
                        <a:rPr sz="1600" dirty="0">
                          <a:latin typeface="+mn-lt"/>
                          <a:cs typeface="Tahoma"/>
                        </a:rPr>
                        <a:t>	</a:t>
                      </a:r>
                      <a:r>
                        <a:rPr sz="1600" spc="-10" dirty="0">
                          <a:latin typeface="+mn-lt"/>
                          <a:cs typeface="Tahoma"/>
                        </a:rPr>
                        <a:t>1,000</a:t>
                      </a:r>
                      <a:r>
                        <a:rPr sz="1600" dirty="0">
                          <a:latin typeface="+mn-lt"/>
                          <a:cs typeface="Tahoma"/>
                        </a:rPr>
                        <a:t>	</a:t>
                      </a:r>
                      <a:r>
                        <a:rPr sz="1600" spc="-25" dirty="0">
                          <a:latin typeface="+mn-lt"/>
                          <a:cs typeface="Tahoma"/>
                        </a:rPr>
                        <a:t>per</a:t>
                      </a:r>
                      <a:r>
                        <a:rPr sz="1600" dirty="0">
                          <a:latin typeface="+mn-lt"/>
                          <a:cs typeface="Tahoma"/>
                        </a:rPr>
                        <a:t>	</a:t>
                      </a:r>
                      <a:r>
                        <a:rPr sz="1600" spc="-10" dirty="0">
                          <a:latin typeface="+mn-lt"/>
                          <a:cs typeface="Tahoma"/>
                        </a:rPr>
                        <a:t>partner</a:t>
                      </a:r>
                      <a:r>
                        <a:rPr lang="en-US" sz="1600" spc="-10" dirty="0">
                          <a:latin typeface="+mn-lt"/>
                          <a:cs typeface="Tahoma"/>
                        </a:rPr>
                        <a:t> </a:t>
                      </a:r>
                      <a:r>
                        <a:rPr sz="1600" spc="-10" dirty="0">
                          <a:latin typeface="+mn-lt"/>
                          <a:cs typeface="Tahoma"/>
                        </a:rPr>
                        <a:t>subject</a:t>
                      </a:r>
                      <a:r>
                        <a:rPr lang="en-US" sz="1600" spc="-10" dirty="0">
                          <a:latin typeface="+mn-lt"/>
                          <a:cs typeface="Tahoma"/>
                        </a:rPr>
                        <a:t> </a:t>
                      </a:r>
                      <a:r>
                        <a:rPr sz="1600" spc="-25" dirty="0">
                          <a:latin typeface="+mn-lt"/>
                          <a:cs typeface="Tahoma"/>
                        </a:rPr>
                        <a:t>to</a:t>
                      </a:r>
                      <a:r>
                        <a:rPr lang="en-US" sz="1600" spc="-25" dirty="0">
                          <a:latin typeface="+mn-lt"/>
                          <a:cs typeface="Tahoma"/>
                        </a:rPr>
                        <a:t>  </a:t>
                      </a:r>
                      <a:r>
                        <a:rPr sz="1600" dirty="0">
                          <a:latin typeface="+mn-lt"/>
                          <a:cs typeface="Tahoma"/>
                        </a:rPr>
                        <a:t>minimum</a:t>
                      </a:r>
                      <a:r>
                        <a:rPr sz="1600" spc="120" dirty="0">
                          <a:latin typeface="+mn-lt"/>
                          <a:cs typeface="Tahoma"/>
                        </a:rPr>
                        <a:t> </a:t>
                      </a:r>
                      <a:r>
                        <a:rPr sz="1600" dirty="0">
                          <a:latin typeface="+mn-lt"/>
                          <a:cs typeface="Tahoma"/>
                        </a:rPr>
                        <a:t>of</a:t>
                      </a:r>
                      <a:r>
                        <a:rPr sz="1600" spc="125" dirty="0">
                          <a:latin typeface="+mn-lt"/>
                          <a:cs typeface="Tahoma"/>
                        </a:rPr>
                        <a:t> </a:t>
                      </a:r>
                      <a:r>
                        <a:rPr sz="1600" dirty="0">
                          <a:latin typeface="+mn-lt"/>
                          <a:cs typeface="Tahoma"/>
                        </a:rPr>
                        <a:t>Rs.</a:t>
                      </a:r>
                      <a:r>
                        <a:rPr sz="1600" spc="114" dirty="0">
                          <a:latin typeface="+mn-lt"/>
                          <a:cs typeface="Tahoma"/>
                        </a:rPr>
                        <a:t> </a:t>
                      </a:r>
                      <a:r>
                        <a:rPr sz="1600" dirty="0">
                          <a:latin typeface="+mn-lt"/>
                          <a:cs typeface="Tahoma"/>
                        </a:rPr>
                        <a:t>5,000</a:t>
                      </a:r>
                      <a:r>
                        <a:rPr sz="1600" spc="125" dirty="0">
                          <a:latin typeface="+mn-lt"/>
                          <a:cs typeface="Tahoma"/>
                        </a:rPr>
                        <a:t> </a:t>
                      </a:r>
                      <a:r>
                        <a:rPr sz="1600" dirty="0">
                          <a:latin typeface="+mn-lt"/>
                          <a:cs typeface="Tahoma"/>
                        </a:rPr>
                        <a:t>and</a:t>
                      </a:r>
                      <a:r>
                        <a:rPr sz="1600" spc="125" dirty="0">
                          <a:latin typeface="+mn-lt"/>
                          <a:cs typeface="Tahoma"/>
                        </a:rPr>
                        <a:t> </a:t>
                      </a:r>
                      <a:r>
                        <a:rPr sz="1600" dirty="0">
                          <a:latin typeface="+mn-lt"/>
                          <a:cs typeface="Tahoma"/>
                        </a:rPr>
                        <a:t>maximum</a:t>
                      </a:r>
                      <a:r>
                        <a:rPr sz="1600" spc="114" dirty="0">
                          <a:latin typeface="+mn-lt"/>
                          <a:cs typeface="Tahoma"/>
                        </a:rPr>
                        <a:t> </a:t>
                      </a:r>
                      <a:r>
                        <a:rPr sz="1600" spc="-25" dirty="0">
                          <a:latin typeface="+mn-lt"/>
                          <a:cs typeface="Tahoma"/>
                        </a:rPr>
                        <a:t>of </a:t>
                      </a:r>
                      <a:r>
                        <a:rPr sz="1600" dirty="0">
                          <a:latin typeface="+mn-lt"/>
                          <a:cs typeface="Tahoma"/>
                        </a:rPr>
                        <a:t>Rs.</a:t>
                      </a:r>
                      <a:r>
                        <a:rPr sz="1600" spc="-20" dirty="0">
                          <a:latin typeface="+mn-lt"/>
                          <a:cs typeface="Tahoma"/>
                        </a:rPr>
                        <a:t> </a:t>
                      </a:r>
                      <a:r>
                        <a:rPr sz="1600" spc="-10" dirty="0">
                          <a:latin typeface="+mn-lt"/>
                          <a:cs typeface="Tahoma"/>
                        </a:rPr>
                        <a:t>10,000</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10138">
                <a:tc>
                  <a:txBody>
                    <a:bodyPr/>
                    <a:lstStyle/>
                    <a:p>
                      <a:pPr marL="67945">
                        <a:lnSpc>
                          <a:spcPct val="100000"/>
                        </a:lnSpc>
                        <a:spcBef>
                          <a:spcPts val="15"/>
                        </a:spcBef>
                      </a:pPr>
                      <a:r>
                        <a:rPr sz="1600" dirty="0">
                          <a:latin typeface="+mn-lt"/>
                          <a:cs typeface="Tahoma"/>
                        </a:rPr>
                        <a:t>In</a:t>
                      </a:r>
                      <a:r>
                        <a:rPr sz="1600" spc="-25" dirty="0">
                          <a:latin typeface="+mn-lt"/>
                          <a:cs typeface="Tahoma"/>
                        </a:rPr>
                        <a:t> </a:t>
                      </a:r>
                      <a:r>
                        <a:rPr sz="1600" dirty="0">
                          <a:latin typeface="+mn-lt"/>
                          <a:cs typeface="Tahoma"/>
                        </a:rPr>
                        <a:t>case</a:t>
                      </a:r>
                      <a:r>
                        <a:rPr sz="1600" spc="-25" dirty="0">
                          <a:latin typeface="+mn-lt"/>
                          <a:cs typeface="Tahoma"/>
                        </a:rPr>
                        <a:t> </a:t>
                      </a:r>
                      <a:r>
                        <a:rPr sz="1600" dirty="0">
                          <a:latin typeface="+mn-lt"/>
                          <a:cs typeface="Tahoma"/>
                        </a:rPr>
                        <a:t>of</a:t>
                      </a:r>
                      <a:r>
                        <a:rPr sz="1600" spc="-20" dirty="0">
                          <a:latin typeface="+mn-lt"/>
                          <a:cs typeface="Tahoma"/>
                        </a:rPr>
                        <a:t> </a:t>
                      </a:r>
                      <a:r>
                        <a:rPr sz="1600" dirty="0">
                          <a:latin typeface="+mn-lt"/>
                          <a:cs typeface="Tahoma"/>
                        </a:rPr>
                        <a:t>Sole</a:t>
                      </a:r>
                      <a:r>
                        <a:rPr sz="1600" spc="-25" dirty="0">
                          <a:latin typeface="+mn-lt"/>
                          <a:cs typeface="Tahoma"/>
                        </a:rPr>
                        <a:t> </a:t>
                      </a:r>
                      <a:r>
                        <a:rPr sz="1600" dirty="0">
                          <a:latin typeface="+mn-lt"/>
                          <a:cs typeface="Tahoma"/>
                        </a:rPr>
                        <a:t>Proprietorship</a:t>
                      </a:r>
                      <a:r>
                        <a:rPr sz="1600" spc="-20" dirty="0">
                          <a:latin typeface="+mn-lt"/>
                          <a:cs typeface="Tahoma"/>
                        </a:rPr>
                        <a:t> </a:t>
                      </a:r>
                      <a:r>
                        <a:rPr sz="1600" spc="-10" dirty="0">
                          <a:latin typeface="+mn-lt"/>
                          <a:cs typeface="Tahoma"/>
                        </a:rPr>
                        <a:t>concern</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15"/>
                        </a:spcBef>
                      </a:pPr>
                      <a:r>
                        <a:rPr sz="1600" dirty="0">
                          <a:latin typeface="+mn-lt"/>
                          <a:cs typeface="Tahoma"/>
                        </a:rPr>
                        <a:t>Rs.</a:t>
                      </a:r>
                      <a:r>
                        <a:rPr sz="1600" spc="-20" dirty="0">
                          <a:latin typeface="+mn-lt"/>
                          <a:cs typeface="Tahoma"/>
                        </a:rPr>
                        <a:t> </a:t>
                      </a:r>
                      <a:r>
                        <a:rPr sz="1600" spc="-10" dirty="0">
                          <a:latin typeface="+mn-lt"/>
                          <a:cs typeface="Tahoma"/>
                        </a:rPr>
                        <a:t>5,000.</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34897" y="122664"/>
            <a:ext cx="11552664" cy="2495674"/>
          </a:xfrm>
          <a:prstGeom prst="rect">
            <a:avLst/>
          </a:prstGeom>
        </p:spPr>
        <p:txBody>
          <a:bodyPr vert="horz" wrap="square" lIns="0" tIns="7738" rIns="0" bIns="0" rtlCol="0">
            <a:spAutoFit/>
          </a:bodyPr>
          <a:lstStyle/>
          <a:p>
            <a:pPr marL="154338" marR="5701" indent="-146601" algn="just">
              <a:spcBef>
                <a:spcPts val="61"/>
              </a:spcBef>
              <a:buAutoNum type="arabicPeriod" startAt="3"/>
              <a:tabLst>
                <a:tab pos="154338" algn="l"/>
              </a:tabLst>
            </a:pPr>
            <a:r>
              <a:rPr sz="1600" b="1" dirty="0">
                <a:cs typeface="Tahoma"/>
              </a:rPr>
              <a:t>Minimum</a:t>
            </a:r>
            <a:r>
              <a:rPr sz="1600" b="1" spc="237" dirty="0">
                <a:cs typeface="Tahoma"/>
              </a:rPr>
              <a:t> </a:t>
            </a:r>
            <a:r>
              <a:rPr sz="1600" b="1" dirty="0">
                <a:cs typeface="Tahoma"/>
              </a:rPr>
              <a:t>fee</a:t>
            </a:r>
            <a:r>
              <a:rPr sz="1600" b="1" spc="240" dirty="0">
                <a:cs typeface="Tahoma"/>
              </a:rPr>
              <a:t> </a:t>
            </a:r>
            <a:r>
              <a:rPr sz="1600" b="1" dirty="0">
                <a:cs typeface="Tahoma"/>
              </a:rPr>
              <a:t>recommended</a:t>
            </a:r>
            <a:r>
              <a:rPr sz="1600" b="1" spc="237" dirty="0">
                <a:cs typeface="Tahoma"/>
              </a:rPr>
              <a:t> </a:t>
            </a:r>
            <a:r>
              <a:rPr sz="1600" b="1" dirty="0">
                <a:cs typeface="Tahoma"/>
              </a:rPr>
              <a:t>in</a:t>
            </a:r>
            <a:r>
              <a:rPr sz="1600" b="1" spc="231" dirty="0">
                <a:cs typeface="Tahoma"/>
              </a:rPr>
              <a:t> </a:t>
            </a:r>
            <a:r>
              <a:rPr sz="1600" b="1" dirty="0">
                <a:cs typeface="Tahoma"/>
              </a:rPr>
              <a:t>case</a:t>
            </a:r>
            <a:r>
              <a:rPr sz="1600" b="1" spc="231" dirty="0">
                <a:cs typeface="Tahoma"/>
              </a:rPr>
              <a:t> </a:t>
            </a:r>
            <a:r>
              <a:rPr sz="1600" b="1" dirty="0">
                <a:cs typeface="Tahoma"/>
              </a:rPr>
              <a:t>of</a:t>
            </a:r>
            <a:r>
              <a:rPr sz="1600" b="1" spc="231" dirty="0">
                <a:cs typeface="Tahoma"/>
              </a:rPr>
              <a:t> </a:t>
            </a:r>
            <a:r>
              <a:rPr sz="1600" b="1" dirty="0">
                <a:cs typeface="Tahoma"/>
              </a:rPr>
              <a:t>Peer</a:t>
            </a:r>
            <a:r>
              <a:rPr sz="1600" b="1" spc="231" dirty="0">
                <a:cs typeface="Tahoma"/>
              </a:rPr>
              <a:t> </a:t>
            </a:r>
            <a:r>
              <a:rPr sz="1600" b="1" dirty="0">
                <a:cs typeface="Tahoma"/>
              </a:rPr>
              <a:t>Review</a:t>
            </a:r>
            <a:r>
              <a:rPr sz="1600" b="1" spc="231" dirty="0">
                <a:cs typeface="Tahoma"/>
              </a:rPr>
              <a:t> </a:t>
            </a:r>
            <a:r>
              <a:rPr sz="1600" b="1" dirty="0">
                <a:cs typeface="Tahoma"/>
              </a:rPr>
              <a:t>of</a:t>
            </a:r>
            <a:r>
              <a:rPr sz="1600" b="1" spc="237" dirty="0">
                <a:cs typeface="Tahoma"/>
              </a:rPr>
              <a:t> </a:t>
            </a:r>
            <a:r>
              <a:rPr sz="1600" b="1" dirty="0">
                <a:cs typeface="Tahoma"/>
              </a:rPr>
              <a:t>branch</a:t>
            </a:r>
            <a:r>
              <a:rPr sz="1600" b="1" spc="231" dirty="0">
                <a:cs typeface="Tahoma"/>
              </a:rPr>
              <a:t> </a:t>
            </a:r>
            <a:r>
              <a:rPr sz="1600" b="1" dirty="0">
                <a:cs typeface="Tahoma"/>
              </a:rPr>
              <a:t>of</a:t>
            </a:r>
            <a:r>
              <a:rPr sz="1600" b="1" spc="234" dirty="0">
                <a:cs typeface="Tahoma"/>
              </a:rPr>
              <a:t> </a:t>
            </a:r>
            <a:r>
              <a:rPr sz="1600" b="1" spc="-16" dirty="0">
                <a:cs typeface="Tahoma"/>
              </a:rPr>
              <a:t>the </a:t>
            </a:r>
            <a:r>
              <a:rPr sz="1600" b="1" dirty="0">
                <a:cs typeface="Tahoma"/>
              </a:rPr>
              <a:t>Practice</a:t>
            </a:r>
            <a:r>
              <a:rPr sz="1600" b="1" spc="93" dirty="0">
                <a:cs typeface="Tahoma"/>
              </a:rPr>
              <a:t> </a:t>
            </a:r>
            <a:r>
              <a:rPr sz="1600" b="1" dirty="0">
                <a:cs typeface="Tahoma"/>
              </a:rPr>
              <a:t>Unit</a:t>
            </a:r>
            <a:r>
              <a:rPr sz="1600" b="1" spc="96" dirty="0">
                <a:cs typeface="Tahoma"/>
              </a:rPr>
              <a:t> </a:t>
            </a:r>
            <a:r>
              <a:rPr sz="1600" b="1" dirty="0">
                <a:cs typeface="Tahoma"/>
              </a:rPr>
              <a:t>and</a:t>
            </a:r>
            <a:r>
              <a:rPr sz="1600" b="1" spc="103" dirty="0">
                <a:cs typeface="Tahoma"/>
              </a:rPr>
              <a:t> </a:t>
            </a:r>
            <a:r>
              <a:rPr sz="1600" b="1" dirty="0">
                <a:cs typeface="Tahoma"/>
              </a:rPr>
              <a:t>to</a:t>
            </a:r>
            <a:r>
              <a:rPr sz="1600" b="1" spc="80" dirty="0">
                <a:cs typeface="Tahoma"/>
              </a:rPr>
              <a:t> </a:t>
            </a:r>
            <a:r>
              <a:rPr sz="1600" b="1" dirty="0">
                <a:cs typeface="Tahoma"/>
              </a:rPr>
              <a:t>the</a:t>
            </a:r>
            <a:r>
              <a:rPr sz="1600" b="1" spc="103" dirty="0">
                <a:cs typeface="Tahoma"/>
              </a:rPr>
              <a:t> </a:t>
            </a:r>
            <a:r>
              <a:rPr sz="1600" b="1" dirty="0">
                <a:cs typeface="Tahoma"/>
              </a:rPr>
              <a:t>Peer</a:t>
            </a:r>
            <a:r>
              <a:rPr sz="1600" b="1" spc="90" dirty="0">
                <a:cs typeface="Tahoma"/>
              </a:rPr>
              <a:t> </a:t>
            </a:r>
            <a:r>
              <a:rPr sz="1600" b="1" dirty="0">
                <a:cs typeface="Tahoma"/>
              </a:rPr>
              <a:t>Reviewer</a:t>
            </a:r>
            <a:r>
              <a:rPr sz="1600" b="1" spc="93" dirty="0">
                <a:cs typeface="Tahoma"/>
              </a:rPr>
              <a:t> </a:t>
            </a:r>
            <a:r>
              <a:rPr sz="1600" b="1" dirty="0">
                <a:cs typeface="Tahoma"/>
              </a:rPr>
              <a:t>of</a:t>
            </a:r>
            <a:r>
              <a:rPr sz="1600" b="1" spc="90" dirty="0">
                <a:cs typeface="Tahoma"/>
              </a:rPr>
              <a:t> </a:t>
            </a:r>
            <a:r>
              <a:rPr sz="1600" b="1" dirty="0">
                <a:cs typeface="Tahoma"/>
              </a:rPr>
              <a:t>the</a:t>
            </a:r>
            <a:r>
              <a:rPr sz="1600" b="1" spc="103" dirty="0">
                <a:cs typeface="Tahoma"/>
              </a:rPr>
              <a:t> </a:t>
            </a:r>
            <a:r>
              <a:rPr sz="1600" b="1" dirty="0">
                <a:cs typeface="Tahoma"/>
              </a:rPr>
              <a:t>HO</a:t>
            </a:r>
            <a:r>
              <a:rPr sz="1600" b="1" spc="90" dirty="0">
                <a:cs typeface="Tahoma"/>
              </a:rPr>
              <a:t> </a:t>
            </a:r>
            <a:r>
              <a:rPr sz="1600" b="1" dirty="0">
                <a:cs typeface="Tahoma"/>
              </a:rPr>
              <a:t>issuing</a:t>
            </a:r>
            <a:r>
              <a:rPr sz="1600" b="1" spc="103" dirty="0">
                <a:cs typeface="Tahoma"/>
              </a:rPr>
              <a:t> </a:t>
            </a:r>
            <a:r>
              <a:rPr sz="1600" b="1" dirty="0">
                <a:cs typeface="Tahoma"/>
              </a:rPr>
              <a:t>a</a:t>
            </a:r>
            <a:r>
              <a:rPr sz="1600" b="1" spc="90" dirty="0">
                <a:cs typeface="Tahoma"/>
              </a:rPr>
              <a:t> </a:t>
            </a:r>
            <a:r>
              <a:rPr sz="1600" b="1" spc="-6" dirty="0">
                <a:cs typeface="Tahoma"/>
              </a:rPr>
              <a:t>consolidated </a:t>
            </a:r>
            <a:r>
              <a:rPr sz="1600" b="1" dirty="0">
                <a:cs typeface="Tahoma"/>
              </a:rPr>
              <a:t>Peer</a:t>
            </a:r>
            <a:r>
              <a:rPr sz="1600" b="1" spc="-16" dirty="0">
                <a:cs typeface="Tahoma"/>
              </a:rPr>
              <a:t> </a:t>
            </a:r>
            <a:r>
              <a:rPr sz="1600" b="1" dirty="0">
                <a:cs typeface="Tahoma"/>
              </a:rPr>
              <a:t>Review</a:t>
            </a:r>
            <a:r>
              <a:rPr sz="1600" b="1" spc="-10" dirty="0">
                <a:cs typeface="Tahoma"/>
              </a:rPr>
              <a:t> </a:t>
            </a:r>
            <a:r>
              <a:rPr sz="1600" b="1" spc="-6" dirty="0">
                <a:cs typeface="Tahoma"/>
              </a:rPr>
              <a:t>report</a:t>
            </a:r>
            <a:endParaRPr sz="1600" dirty="0">
              <a:cs typeface="Tahoma"/>
            </a:endParaRPr>
          </a:p>
          <a:p>
            <a:pPr>
              <a:spcBef>
                <a:spcPts val="131"/>
              </a:spcBef>
            </a:pPr>
            <a:endParaRPr sz="1600" dirty="0">
              <a:cs typeface="Tahoma"/>
            </a:endParaRPr>
          </a:p>
          <a:p>
            <a:pPr marL="154338" marR="4887" algn="just"/>
            <a:r>
              <a:rPr sz="1600" dirty="0">
                <a:cs typeface="Tahoma"/>
              </a:rPr>
              <a:t>As</a:t>
            </a:r>
            <a:r>
              <a:rPr sz="1600" spc="215" dirty="0">
                <a:cs typeface="Tahoma"/>
              </a:rPr>
              <a:t> </a:t>
            </a:r>
            <a:r>
              <a:rPr sz="1600" dirty="0">
                <a:cs typeface="Tahoma"/>
              </a:rPr>
              <a:t>per</a:t>
            </a:r>
            <a:r>
              <a:rPr sz="1600" spc="215" dirty="0">
                <a:cs typeface="Tahoma"/>
              </a:rPr>
              <a:t> </a:t>
            </a:r>
            <a:r>
              <a:rPr sz="1600" dirty="0">
                <a:cs typeface="Tahoma"/>
              </a:rPr>
              <a:t>the</a:t>
            </a:r>
            <a:r>
              <a:rPr sz="1600" spc="215" dirty="0">
                <a:cs typeface="Tahoma"/>
              </a:rPr>
              <a:t> </a:t>
            </a:r>
            <a:r>
              <a:rPr sz="1600" dirty="0">
                <a:cs typeface="Tahoma"/>
              </a:rPr>
              <a:t>Peer</a:t>
            </a:r>
            <a:r>
              <a:rPr sz="1600" spc="221" dirty="0">
                <a:cs typeface="Tahoma"/>
              </a:rPr>
              <a:t> </a:t>
            </a:r>
            <a:r>
              <a:rPr sz="1600" dirty="0">
                <a:cs typeface="Tahoma"/>
              </a:rPr>
              <a:t>Review</a:t>
            </a:r>
            <a:r>
              <a:rPr sz="1600" spc="215" dirty="0">
                <a:cs typeface="Tahoma"/>
              </a:rPr>
              <a:t> </a:t>
            </a:r>
            <a:r>
              <a:rPr sz="1600" dirty="0">
                <a:cs typeface="Tahoma"/>
              </a:rPr>
              <a:t>Guidelines</a:t>
            </a:r>
            <a:r>
              <a:rPr sz="1600" spc="218" dirty="0">
                <a:cs typeface="Tahoma"/>
              </a:rPr>
              <a:t> </a:t>
            </a:r>
            <a:r>
              <a:rPr sz="1600" dirty="0">
                <a:cs typeface="Tahoma"/>
              </a:rPr>
              <a:t>2022,</a:t>
            </a:r>
            <a:r>
              <a:rPr sz="1600" spc="234" dirty="0">
                <a:cs typeface="Tahoma"/>
              </a:rPr>
              <a:t> </a:t>
            </a:r>
            <a:r>
              <a:rPr sz="1600" dirty="0">
                <a:cs typeface="Tahoma"/>
              </a:rPr>
              <a:t>a</a:t>
            </a:r>
            <a:r>
              <a:rPr sz="1600" spc="231" dirty="0">
                <a:cs typeface="Tahoma"/>
              </a:rPr>
              <a:t> </a:t>
            </a:r>
            <a:r>
              <a:rPr sz="1600" dirty="0">
                <a:cs typeface="Tahoma"/>
              </a:rPr>
              <a:t>Practice</a:t>
            </a:r>
            <a:r>
              <a:rPr sz="1600" spc="215" dirty="0">
                <a:cs typeface="Tahoma"/>
              </a:rPr>
              <a:t> </a:t>
            </a:r>
            <a:r>
              <a:rPr sz="1600" dirty="0">
                <a:cs typeface="Tahoma"/>
              </a:rPr>
              <a:t>Unit</a:t>
            </a:r>
            <a:r>
              <a:rPr sz="1600" spc="218" dirty="0">
                <a:cs typeface="Tahoma"/>
              </a:rPr>
              <a:t> </a:t>
            </a:r>
            <a:r>
              <a:rPr sz="1600" dirty="0">
                <a:cs typeface="Tahoma"/>
              </a:rPr>
              <a:t>having</a:t>
            </a:r>
            <a:r>
              <a:rPr sz="1600" spc="218" dirty="0">
                <a:cs typeface="Tahoma"/>
              </a:rPr>
              <a:t> </a:t>
            </a:r>
            <a:r>
              <a:rPr sz="1600" dirty="0">
                <a:cs typeface="Tahoma"/>
              </a:rPr>
              <a:t>one</a:t>
            </a:r>
            <a:r>
              <a:rPr sz="1600" spc="215" dirty="0">
                <a:cs typeface="Tahoma"/>
              </a:rPr>
              <a:t> </a:t>
            </a:r>
            <a:r>
              <a:rPr sz="1600" dirty="0">
                <a:cs typeface="Tahoma"/>
              </a:rPr>
              <a:t>or</a:t>
            </a:r>
            <a:r>
              <a:rPr sz="1600" spc="221" dirty="0">
                <a:cs typeface="Tahoma"/>
              </a:rPr>
              <a:t> </a:t>
            </a:r>
            <a:r>
              <a:rPr sz="1600" spc="-13" dirty="0">
                <a:cs typeface="Tahoma"/>
              </a:rPr>
              <a:t>more </a:t>
            </a:r>
            <a:r>
              <a:rPr sz="1600" dirty="0">
                <a:cs typeface="Tahoma"/>
              </a:rPr>
              <a:t>branches</a:t>
            </a:r>
            <a:r>
              <a:rPr sz="1600" spc="64" dirty="0">
                <a:cs typeface="Tahoma"/>
              </a:rPr>
              <a:t> </a:t>
            </a:r>
            <a:r>
              <a:rPr sz="1600" dirty="0">
                <a:cs typeface="Tahoma"/>
              </a:rPr>
              <a:t>across</a:t>
            </a:r>
            <a:r>
              <a:rPr sz="1600" spc="67" dirty="0">
                <a:cs typeface="Tahoma"/>
              </a:rPr>
              <a:t> </a:t>
            </a:r>
            <a:r>
              <a:rPr sz="1600" dirty="0">
                <a:cs typeface="Tahoma"/>
              </a:rPr>
              <a:t>various</a:t>
            </a:r>
            <a:r>
              <a:rPr sz="1600" spc="67" dirty="0">
                <a:cs typeface="Tahoma"/>
              </a:rPr>
              <a:t> </a:t>
            </a:r>
            <a:r>
              <a:rPr sz="1600" dirty="0">
                <a:cs typeface="Tahoma"/>
              </a:rPr>
              <a:t>locations</a:t>
            </a:r>
            <a:r>
              <a:rPr sz="1600" spc="67" dirty="0">
                <a:cs typeface="Tahoma"/>
              </a:rPr>
              <a:t> </a:t>
            </a:r>
            <a:r>
              <a:rPr sz="1600" dirty="0">
                <a:cs typeface="Tahoma"/>
              </a:rPr>
              <a:t>in</a:t>
            </a:r>
            <a:r>
              <a:rPr sz="1600" spc="64" dirty="0">
                <a:cs typeface="Tahoma"/>
              </a:rPr>
              <a:t> </a:t>
            </a:r>
            <a:r>
              <a:rPr sz="1600" dirty="0">
                <a:cs typeface="Tahoma"/>
              </a:rPr>
              <a:t>India</a:t>
            </a:r>
            <a:r>
              <a:rPr sz="1600" spc="67" dirty="0">
                <a:cs typeface="Tahoma"/>
              </a:rPr>
              <a:t> </a:t>
            </a:r>
            <a:r>
              <a:rPr sz="1600" dirty="0">
                <a:cs typeface="Tahoma"/>
              </a:rPr>
              <a:t>may</a:t>
            </a:r>
            <a:r>
              <a:rPr sz="1600" spc="61" dirty="0">
                <a:cs typeface="Tahoma"/>
              </a:rPr>
              <a:t> </a:t>
            </a:r>
            <a:r>
              <a:rPr sz="1600" dirty="0">
                <a:cs typeface="Tahoma"/>
              </a:rPr>
              <a:t>opt</a:t>
            </a:r>
            <a:r>
              <a:rPr sz="1600" spc="71" dirty="0">
                <a:cs typeface="Tahoma"/>
              </a:rPr>
              <a:t> </a:t>
            </a:r>
            <a:r>
              <a:rPr sz="1600" dirty="0">
                <a:cs typeface="Tahoma"/>
              </a:rPr>
              <a:t>to</a:t>
            </a:r>
            <a:r>
              <a:rPr sz="1600" spc="67" dirty="0">
                <a:cs typeface="Tahoma"/>
              </a:rPr>
              <a:t> </a:t>
            </a:r>
            <a:r>
              <a:rPr sz="1600" dirty="0">
                <a:cs typeface="Tahoma"/>
              </a:rPr>
              <a:t>get</a:t>
            </a:r>
            <a:r>
              <a:rPr sz="1600" spc="67" dirty="0">
                <a:cs typeface="Tahoma"/>
              </a:rPr>
              <a:t> </a:t>
            </a:r>
            <a:r>
              <a:rPr sz="1600" dirty="0">
                <a:cs typeface="Tahoma"/>
              </a:rPr>
              <a:t>the</a:t>
            </a:r>
            <a:r>
              <a:rPr sz="1600" spc="58" dirty="0">
                <a:cs typeface="Tahoma"/>
              </a:rPr>
              <a:t> </a:t>
            </a:r>
            <a:r>
              <a:rPr sz="1600" dirty="0">
                <a:cs typeface="Tahoma"/>
              </a:rPr>
              <a:t>Peer</a:t>
            </a:r>
            <a:r>
              <a:rPr sz="1600" spc="67" dirty="0">
                <a:cs typeface="Tahoma"/>
              </a:rPr>
              <a:t> </a:t>
            </a:r>
            <a:r>
              <a:rPr sz="1600" dirty="0">
                <a:cs typeface="Tahoma"/>
              </a:rPr>
              <a:t>Review</a:t>
            </a:r>
            <a:r>
              <a:rPr sz="1600" spc="64" dirty="0">
                <a:cs typeface="Tahoma"/>
              </a:rPr>
              <a:t> </a:t>
            </a:r>
            <a:r>
              <a:rPr sz="1600" dirty="0">
                <a:cs typeface="Tahoma"/>
              </a:rPr>
              <a:t>of</a:t>
            </a:r>
            <a:r>
              <a:rPr sz="1600" spc="67" dirty="0">
                <a:cs typeface="Tahoma"/>
              </a:rPr>
              <a:t> </a:t>
            </a:r>
            <a:r>
              <a:rPr sz="1600" spc="-13" dirty="0">
                <a:cs typeface="Tahoma"/>
              </a:rPr>
              <a:t>such </a:t>
            </a:r>
            <a:r>
              <a:rPr sz="1600" dirty="0">
                <a:cs typeface="Tahoma"/>
              </a:rPr>
              <a:t>branch</a:t>
            </a:r>
            <a:r>
              <a:rPr sz="1600" spc="3" dirty="0">
                <a:cs typeface="Tahoma"/>
              </a:rPr>
              <a:t> </a:t>
            </a:r>
            <a:r>
              <a:rPr sz="1600" dirty="0">
                <a:cs typeface="Tahoma"/>
              </a:rPr>
              <a:t>or</a:t>
            </a:r>
            <a:r>
              <a:rPr sz="1600" spc="6" dirty="0">
                <a:cs typeface="Tahoma"/>
              </a:rPr>
              <a:t> </a:t>
            </a:r>
            <a:r>
              <a:rPr sz="1600" dirty="0">
                <a:cs typeface="Tahoma"/>
              </a:rPr>
              <a:t>branches</a:t>
            </a:r>
            <a:r>
              <a:rPr sz="1600" spc="16" dirty="0">
                <a:cs typeface="Tahoma"/>
              </a:rPr>
              <a:t> </a:t>
            </a:r>
            <a:r>
              <a:rPr sz="1600" dirty="0">
                <a:cs typeface="Tahoma"/>
              </a:rPr>
              <a:t>conducted</a:t>
            </a:r>
            <a:r>
              <a:rPr sz="1600" spc="6" dirty="0">
                <a:cs typeface="Tahoma"/>
              </a:rPr>
              <a:t> </a:t>
            </a:r>
            <a:r>
              <a:rPr sz="1600" dirty="0">
                <a:cs typeface="Tahoma"/>
              </a:rPr>
              <a:t>by</a:t>
            </a:r>
            <a:r>
              <a:rPr sz="1600" spc="10" dirty="0">
                <a:cs typeface="Tahoma"/>
              </a:rPr>
              <a:t> </a:t>
            </a:r>
            <a:r>
              <a:rPr sz="1600" dirty="0">
                <a:cs typeface="Tahoma"/>
              </a:rPr>
              <a:t>a</a:t>
            </a:r>
            <a:r>
              <a:rPr sz="1600" spc="6" dirty="0">
                <a:cs typeface="Tahoma"/>
              </a:rPr>
              <a:t> </a:t>
            </a:r>
            <a:r>
              <a:rPr sz="1600" dirty="0">
                <a:cs typeface="Tahoma"/>
              </a:rPr>
              <a:t>Branch</a:t>
            </a:r>
            <a:r>
              <a:rPr sz="1600" spc="3" dirty="0">
                <a:cs typeface="Tahoma"/>
              </a:rPr>
              <a:t> </a:t>
            </a:r>
            <a:r>
              <a:rPr sz="1600" dirty="0">
                <a:cs typeface="Tahoma"/>
              </a:rPr>
              <a:t>Peer</a:t>
            </a:r>
            <a:r>
              <a:rPr sz="1600" spc="22" dirty="0">
                <a:cs typeface="Tahoma"/>
              </a:rPr>
              <a:t> </a:t>
            </a:r>
            <a:r>
              <a:rPr sz="1600" dirty="0">
                <a:cs typeface="Tahoma"/>
              </a:rPr>
              <a:t>Reviewer.</a:t>
            </a:r>
            <a:r>
              <a:rPr sz="1600" spc="6" dirty="0">
                <a:cs typeface="Tahoma"/>
              </a:rPr>
              <a:t> </a:t>
            </a:r>
            <a:r>
              <a:rPr sz="1600" dirty="0">
                <a:cs typeface="Tahoma"/>
              </a:rPr>
              <a:t>The</a:t>
            </a:r>
            <a:r>
              <a:rPr sz="1600" spc="3" dirty="0">
                <a:cs typeface="Tahoma"/>
              </a:rPr>
              <a:t> </a:t>
            </a:r>
            <a:r>
              <a:rPr sz="1600" dirty="0">
                <a:cs typeface="Tahoma"/>
              </a:rPr>
              <a:t>Reviewer</a:t>
            </a:r>
            <a:r>
              <a:rPr sz="1600" spc="13" dirty="0">
                <a:cs typeface="Tahoma"/>
              </a:rPr>
              <a:t> </a:t>
            </a:r>
            <a:r>
              <a:rPr sz="1600" spc="-6" dirty="0">
                <a:cs typeface="Tahoma"/>
              </a:rPr>
              <a:t>conducting </a:t>
            </a:r>
            <a:r>
              <a:rPr sz="1600" dirty="0">
                <a:cs typeface="Tahoma"/>
              </a:rPr>
              <a:t>the</a:t>
            </a:r>
            <a:r>
              <a:rPr sz="1600" spc="-6" dirty="0">
                <a:cs typeface="Tahoma"/>
              </a:rPr>
              <a:t> </a:t>
            </a:r>
            <a:r>
              <a:rPr sz="1600" dirty="0">
                <a:cs typeface="Tahoma"/>
              </a:rPr>
              <a:t>Peer</a:t>
            </a:r>
            <a:r>
              <a:rPr sz="1600" spc="-3" dirty="0">
                <a:cs typeface="Tahoma"/>
              </a:rPr>
              <a:t> </a:t>
            </a:r>
            <a:r>
              <a:rPr sz="1600" dirty="0">
                <a:cs typeface="Tahoma"/>
              </a:rPr>
              <a:t>Review</a:t>
            </a:r>
            <a:r>
              <a:rPr sz="1600" spc="-3" dirty="0">
                <a:cs typeface="Tahoma"/>
              </a:rPr>
              <a:t> </a:t>
            </a:r>
            <a:r>
              <a:rPr sz="1600" dirty="0">
                <a:cs typeface="Tahoma"/>
              </a:rPr>
              <a:t>of the</a:t>
            </a:r>
            <a:r>
              <a:rPr sz="1600" spc="-6" dirty="0">
                <a:cs typeface="Tahoma"/>
              </a:rPr>
              <a:t> </a:t>
            </a:r>
            <a:r>
              <a:rPr sz="1600" dirty="0">
                <a:cs typeface="Tahoma"/>
              </a:rPr>
              <a:t>HO</a:t>
            </a:r>
            <a:r>
              <a:rPr sz="1600" spc="-3" dirty="0">
                <a:cs typeface="Tahoma"/>
              </a:rPr>
              <a:t> </a:t>
            </a:r>
            <a:r>
              <a:rPr sz="1600" dirty="0">
                <a:cs typeface="Tahoma"/>
              </a:rPr>
              <a:t>shall consider</a:t>
            </a:r>
            <a:r>
              <a:rPr sz="1600" spc="-3" dirty="0">
                <a:cs typeface="Tahoma"/>
              </a:rPr>
              <a:t> </a:t>
            </a:r>
            <a:r>
              <a:rPr sz="1600" dirty="0">
                <a:cs typeface="Tahoma"/>
              </a:rPr>
              <a:t>the</a:t>
            </a:r>
            <a:r>
              <a:rPr sz="1600" spc="-6" dirty="0">
                <a:cs typeface="Tahoma"/>
              </a:rPr>
              <a:t> </a:t>
            </a:r>
            <a:r>
              <a:rPr sz="1600" dirty="0">
                <a:cs typeface="Tahoma"/>
              </a:rPr>
              <a:t>report</a:t>
            </a:r>
            <a:r>
              <a:rPr sz="1600" spc="3" dirty="0">
                <a:cs typeface="Tahoma"/>
              </a:rPr>
              <a:t> </a:t>
            </a:r>
            <a:r>
              <a:rPr sz="1600" dirty="0">
                <a:cs typeface="Tahoma"/>
              </a:rPr>
              <a:t>of</a:t>
            </a:r>
            <a:r>
              <a:rPr sz="1600" spc="-3" dirty="0">
                <a:cs typeface="Tahoma"/>
              </a:rPr>
              <a:t> </a:t>
            </a:r>
            <a:r>
              <a:rPr sz="1600" dirty="0">
                <a:cs typeface="Tahoma"/>
              </a:rPr>
              <a:t>the</a:t>
            </a:r>
            <a:r>
              <a:rPr sz="1600" spc="10" dirty="0">
                <a:cs typeface="Tahoma"/>
              </a:rPr>
              <a:t> </a:t>
            </a:r>
            <a:r>
              <a:rPr sz="1600" dirty="0">
                <a:cs typeface="Tahoma"/>
              </a:rPr>
              <a:t>branch</a:t>
            </a:r>
            <a:r>
              <a:rPr sz="1600" spc="-3" dirty="0">
                <a:cs typeface="Tahoma"/>
              </a:rPr>
              <a:t> </a:t>
            </a:r>
            <a:r>
              <a:rPr sz="1600" dirty="0">
                <a:cs typeface="Tahoma"/>
              </a:rPr>
              <a:t>Peer Reviewer</a:t>
            </a:r>
            <a:r>
              <a:rPr sz="1600" spc="-3" dirty="0">
                <a:cs typeface="Tahoma"/>
              </a:rPr>
              <a:t> </a:t>
            </a:r>
            <a:r>
              <a:rPr sz="1600" spc="-16" dirty="0">
                <a:cs typeface="Tahoma"/>
              </a:rPr>
              <a:t>and </a:t>
            </a:r>
            <a:r>
              <a:rPr sz="1600" dirty="0">
                <a:cs typeface="Tahoma"/>
              </a:rPr>
              <a:t>shall</a:t>
            </a:r>
            <a:r>
              <a:rPr sz="1600" spc="-13" dirty="0">
                <a:cs typeface="Tahoma"/>
              </a:rPr>
              <a:t> </a:t>
            </a:r>
            <a:r>
              <a:rPr sz="1600" dirty="0">
                <a:cs typeface="Tahoma"/>
              </a:rPr>
              <a:t>issue</a:t>
            </a:r>
            <a:r>
              <a:rPr sz="1600" spc="-13" dirty="0">
                <a:cs typeface="Tahoma"/>
              </a:rPr>
              <a:t> </a:t>
            </a:r>
            <a:r>
              <a:rPr sz="1600" dirty="0">
                <a:cs typeface="Tahoma"/>
              </a:rPr>
              <a:t>a</a:t>
            </a:r>
            <a:r>
              <a:rPr sz="1600" spc="-10" dirty="0">
                <a:cs typeface="Tahoma"/>
              </a:rPr>
              <a:t> </a:t>
            </a:r>
            <a:r>
              <a:rPr sz="1600" dirty="0">
                <a:cs typeface="Tahoma"/>
              </a:rPr>
              <a:t>consolidated</a:t>
            </a:r>
            <a:r>
              <a:rPr sz="1600" spc="-16" dirty="0">
                <a:cs typeface="Tahoma"/>
              </a:rPr>
              <a:t> </a:t>
            </a:r>
            <a:r>
              <a:rPr sz="1600" dirty="0">
                <a:cs typeface="Tahoma"/>
              </a:rPr>
              <a:t>report</a:t>
            </a:r>
            <a:r>
              <a:rPr sz="1600" spc="-10" dirty="0">
                <a:cs typeface="Tahoma"/>
              </a:rPr>
              <a:t> </a:t>
            </a:r>
            <a:r>
              <a:rPr sz="1600" dirty="0">
                <a:cs typeface="Tahoma"/>
              </a:rPr>
              <a:t>for</a:t>
            </a:r>
            <a:r>
              <a:rPr sz="1600" spc="-19" dirty="0">
                <a:cs typeface="Tahoma"/>
              </a:rPr>
              <a:t> </a:t>
            </a:r>
            <a:r>
              <a:rPr sz="1600" dirty="0">
                <a:cs typeface="Tahoma"/>
              </a:rPr>
              <a:t>the</a:t>
            </a:r>
            <a:r>
              <a:rPr sz="1600" spc="-13" dirty="0">
                <a:cs typeface="Tahoma"/>
              </a:rPr>
              <a:t> </a:t>
            </a:r>
            <a:r>
              <a:rPr sz="1600" dirty="0">
                <a:cs typeface="Tahoma"/>
              </a:rPr>
              <a:t>Practice</a:t>
            </a:r>
            <a:r>
              <a:rPr sz="1600" spc="-16" dirty="0">
                <a:cs typeface="Tahoma"/>
              </a:rPr>
              <a:t> </a:t>
            </a:r>
            <a:r>
              <a:rPr sz="1600" spc="-6" dirty="0">
                <a:cs typeface="Tahoma"/>
              </a:rPr>
              <a:t>Unit.</a:t>
            </a:r>
            <a:endParaRPr sz="1600" dirty="0">
              <a:cs typeface="Tahoma"/>
            </a:endParaRPr>
          </a:p>
          <a:p>
            <a:pPr>
              <a:spcBef>
                <a:spcPts val="125"/>
              </a:spcBef>
            </a:pPr>
            <a:endParaRPr sz="1600" dirty="0">
              <a:cs typeface="Tahoma"/>
            </a:endParaRPr>
          </a:p>
          <a:p>
            <a:pPr marL="154338" marR="3665" algn="just"/>
            <a:r>
              <a:rPr sz="1600" dirty="0">
                <a:cs typeface="Tahoma"/>
              </a:rPr>
              <a:t>In</a:t>
            </a:r>
            <a:r>
              <a:rPr sz="1600" spc="-10" dirty="0">
                <a:cs typeface="Tahoma"/>
              </a:rPr>
              <a:t> </a:t>
            </a:r>
            <a:r>
              <a:rPr sz="1600" dirty="0">
                <a:cs typeface="Tahoma"/>
              </a:rPr>
              <a:t>case</a:t>
            </a:r>
            <a:r>
              <a:rPr sz="1600" spc="-10" dirty="0">
                <a:cs typeface="Tahoma"/>
              </a:rPr>
              <a:t> </a:t>
            </a:r>
            <a:r>
              <a:rPr sz="1600" dirty="0">
                <a:cs typeface="Tahoma"/>
              </a:rPr>
              <a:t>of</a:t>
            </a:r>
            <a:r>
              <a:rPr sz="1600" spc="-3" dirty="0">
                <a:cs typeface="Tahoma"/>
              </a:rPr>
              <a:t> </a:t>
            </a:r>
            <a:r>
              <a:rPr sz="1600" dirty="0">
                <a:cs typeface="Tahoma"/>
              </a:rPr>
              <a:t>Peer</a:t>
            </a:r>
            <a:r>
              <a:rPr sz="1600" spc="-6" dirty="0">
                <a:cs typeface="Tahoma"/>
              </a:rPr>
              <a:t> </a:t>
            </a:r>
            <a:r>
              <a:rPr sz="1600" dirty="0">
                <a:cs typeface="Tahoma"/>
              </a:rPr>
              <a:t>Review</a:t>
            </a:r>
            <a:r>
              <a:rPr sz="1600" spc="-6" dirty="0">
                <a:cs typeface="Tahoma"/>
              </a:rPr>
              <a:t> </a:t>
            </a:r>
            <a:r>
              <a:rPr sz="1600" dirty="0">
                <a:cs typeface="Tahoma"/>
              </a:rPr>
              <a:t>of</a:t>
            </a:r>
            <a:r>
              <a:rPr sz="1600" spc="-3" dirty="0">
                <a:cs typeface="Tahoma"/>
              </a:rPr>
              <a:t> </a:t>
            </a:r>
            <a:r>
              <a:rPr sz="1600" dirty="0">
                <a:cs typeface="Tahoma"/>
              </a:rPr>
              <a:t>a</a:t>
            </a:r>
            <a:r>
              <a:rPr sz="1600" spc="-10" dirty="0">
                <a:cs typeface="Tahoma"/>
              </a:rPr>
              <a:t> </a:t>
            </a:r>
            <a:r>
              <a:rPr sz="1600" dirty="0">
                <a:cs typeface="Tahoma"/>
              </a:rPr>
              <a:t>branch</a:t>
            </a:r>
            <a:r>
              <a:rPr sz="1600" spc="-10" dirty="0">
                <a:cs typeface="Tahoma"/>
              </a:rPr>
              <a:t> </a:t>
            </a:r>
            <a:r>
              <a:rPr sz="1600" dirty="0">
                <a:cs typeface="Tahoma"/>
              </a:rPr>
              <a:t>of</a:t>
            </a:r>
            <a:r>
              <a:rPr sz="1600" spc="-3" dirty="0">
                <a:cs typeface="Tahoma"/>
              </a:rPr>
              <a:t> </a:t>
            </a:r>
            <a:r>
              <a:rPr sz="1600" dirty="0">
                <a:cs typeface="Tahoma"/>
              </a:rPr>
              <a:t>the</a:t>
            </a:r>
            <a:r>
              <a:rPr sz="1600" spc="-10" dirty="0">
                <a:cs typeface="Tahoma"/>
              </a:rPr>
              <a:t> </a:t>
            </a:r>
            <a:r>
              <a:rPr sz="1600" dirty="0">
                <a:cs typeface="Tahoma"/>
              </a:rPr>
              <a:t>Practice</a:t>
            </a:r>
            <a:r>
              <a:rPr sz="1600" spc="-6" dirty="0">
                <a:cs typeface="Tahoma"/>
              </a:rPr>
              <a:t> </a:t>
            </a:r>
            <a:r>
              <a:rPr sz="1600" dirty="0">
                <a:cs typeface="Tahoma"/>
              </a:rPr>
              <a:t>Unit,</a:t>
            </a:r>
            <a:r>
              <a:rPr sz="1600" spc="-3" dirty="0">
                <a:cs typeface="Tahoma"/>
              </a:rPr>
              <a:t> </a:t>
            </a:r>
            <a:r>
              <a:rPr sz="1600" dirty="0">
                <a:cs typeface="Tahoma"/>
              </a:rPr>
              <a:t>the</a:t>
            </a:r>
            <a:r>
              <a:rPr sz="1600" spc="-10" dirty="0">
                <a:cs typeface="Tahoma"/>
              </a:rPr>
              <a:t> </a:t>
            </a:r>
            <a:r>
              <a:rPr sz="1600" dirty="0">
                <a:cs typeface="Tahoma"/>
              </a:rPr>
              <a:t>fee</a:t>
            </a:r>
            <a:r>
              <a:rPr sz="1600" spc="-6" dirty="0">
                <a:cs typeface="Tahoma"/>
              </a:rPr>
              <a:t> </a:t>
            </a:r>
            <a:r>
              <a:rPr sz="1600" dirty="0">
                <a:cs typeface="Tahoma"/>
              </a:rPr>
              <a:t>shall</a:t>
            </a:r>
            <a:r>
              <a:rPr sz="1600" spc="-6" dirty="0">
                <a:cs typeface="Tahoma"/>
              </a:rPr>
              <a:t> </a:t>
            </a:r>
            <a:r>
              <a:rPr sz="1600" dirty="0">
                <a:cs typeface="Tahoma"/>
              </a:rPr>
              <a:t>be</a:t>
            </a:r>
            <a:r>
              <a:rPr sz="1600" spc="-6" dirty="0">
                <a:cs typeface="Tahoma"/>
              </a:rPr>
              <a:t> </a:t>
            </a:r>
            <a:r>
              <a:rPr sz="1600" dirty="0">
                <a:cs typeface="Tahoma"/>
              </a:rPr>
              <a:t>based on</a:t>
            </a:r>
            <a:r>
              <a:rPr sz="1600" spc="-10" dirty="0">
                <a:cs typeface="Tahoma"/>
              </a:rPr>
              <a:t> </a:t>
            </a:r>
            <a:r>
              <a:rPr sz="1600" spc="-16" dirty="0">
                <a:cs typeface="Tahoma"/>
              </a:rPr>
              <a:t>the </a:t>
            </a:r>
            <a:r>
              <a:rPr sz="1600" dirty="0">
                <a:cs typeface="Tahoma"/>
              </a:rPr>
              <a:t>average</a:t>
            </a:r>
            <a:r>
              <a:rPr sz="1600" spc="10" dirty="0">
                <a:cs typeface="Tahoma"/>
              </a:rPr>
              <a:t> </a:t>
            </a:r>
            <a:r>
              <a:rPr sz="1600" dirty="0">
                <a:cs typeface="Tahoma"/>
              </a:rPr>
              <a:t>gross</a:t>
            </a:r>
            <a:r>
              <a:rPr sz="1600" spc="10" dirty="0">
                <a:cs typeface="Tahoma"/>
              </a:rPr>
              <a:t> </a:t>
            </a:r>
            <a:r>
              <a:rPr sz="1600" dirty="0">
                <a:cs typeface="Tahoma"/>
              </a:rPr>
              <a:t>receipt</a:t>
            </a:r>
            <a:r>
              <a:rPr sz="1600" spc="16" dirty="0">
                <a:cs typeface="Tahoma"/>
              </a:rPr>
              <a:t> </a:t>
            </a:r>
            <a:r>
              <a:rPr sz="1600" dirty="0">
                <a:cs typeface="Tahoma"/>
              </a:rPr>
              <a:t>from</a:t>
            </a:r>
            <a:r>
              <a:rPr sz="1600" spc="10" dirty="0">
                <a:cs typeface="Tahoma"/>
              </a:rPr>
              <a:t> </a:t>
            </a:r>
            <a:r>
              <a:rPr sz="1600" dirty="0">
                <a:cs typeface="Tahoma"/>
              </a:rPr>
              <a:t>assurance</a:t>
            </a:r>
            <a:r>
              <a:rPr sz="1600" spc="19" dirty="0">
                <a:cs typeface="Tahoma"/>
              </a:rPr>
              <a:t> </a:t>
            </a:r>
            <a:r>
              <a:rPr sz="1600" dirty="0">
                <a:cs typeface="Tahoma"/>
              </a:rPr>
              <a:t>services</a:t>
            </a:r>
            <a:r>
              <a:rPr sz="1600" spc="10" dirty="0">
                <a:cs typeface="Tahoma"/>
              </a:rPr>
              <a:t> </a:t>
            </a:r>
            <a:r>
              <a:rPr sz="1600" dirty="0">
                <a:cs typeface="Tahoma"/>
              </a:rPr>
              <a:t>of</a:t>
            </a:r>
            <a:r>
              <a:rPr sz="1600" spc="26" dirty="0">
                <a:cs typeface="Tahoma"/>
              </a:rPr>
              <a:t> </a:t>
            </a:r>
            <a:r>
              <a:rPr sz="1600" dirty="0">
                <a:cs typeface="Tahoma"/>
              </a:rPr>
              <a:t>the</a:t>
            </a:r>
            <a:r>
              <a:rPr sz="1600" spc="6" dirty="0">
                <a:cs typeface="Tahoma"/>
              </a:rPr>
              <a:t> </a:t>
            </a:r>
            <a:r>
              <a:rPr sz="1600" dirty="0">
                <a:cs typeface="Tahoma"/>
              </a:rPr>
              <a:t>branch.</a:t>
            </a:r>
            <a:r>
              <a:rPr sz="1600" spc="16" dirty="0">
                <a:cs typeface="Tahoma"/>
              </a:rPr>
              <a:t> </a:t>
            </a:r>
            <a:r>
              <a:rPr sz="1600" dirty="0">
                <a:cs typeface="Tahoma"/>
              </a:rPr>
              <a:t>The</a:t>
            </a:r>
            <a:r>
              <a:rPr sz="1600" spc="16" dirty="0">
                <a:cs typeface="Tahoma"/>
              </a:rPr>
              <a:t> </a:t>
            </a:r>
            <a:r>
              <a:rPr sz="1600" dirty="0">
                <a:cs typeface="Tahoma"/>
              </a:rPr>
              <a:t>fee</a:t>
            </a:r>
            <a:r>
              <a:rPr sz="1600" spc="16" dirty="0">
                <a:cs typeface="Tahoma"/>
              </a:rPr>
              <a:t> </a:t>
            </a:r>
            <a:r>
              <a:rPr sz="1600" dirty="0">
                <a:cs typeface="Tahoma"/>
              </a:rPr>
              <a:t>payable</a:t>
            </a:r>
            <a:r>
              <a:rPr sz="1600" spc="10" dirty="0">
                <a:cs typeface="Tahoma"/>
              </a:rPr>
              <a:t> </a:t>
            </a:r>
            <a:r>
              <a:rPr sz="1600" dirty="0">
                <a:cs typeface="Tahoma"/>
              </a:rPr>
              <a:t>to</a:t>
            </a:r>
            <a:r>
              <a:rPr sz="1600" spc="13" dirty="0">
                <a:cs typeface="Tahoma"/>
              </a:rPr>
              <a:t> </a:t>
            </a:r>
            <a:r>
              <a:rPr sz="1600" spc="-16" dirty="0">
                <a:cs typeface="Tahoma"/>
              </a:rPr>
              <a:t>the </a:t>
            </a:r>
            <a:r>
              <a:rPr sz="1600" dirty="0">
                <a:cs typeface="Tahoma"/>
              </a:rPr>
              <a:t>Peer</a:t>
            </a:r>
            <a:r>
              <a:rPr sz="1600" spc="10" dirty="0">
                <a:cs typeface="Tahoma"/>
              </a:rPr>
              <a:t> </a:t>
            </a:r>
            <a:r>
              <a:rPr sz="1600" dirty="0">
                <a:cs typeface="Tahoma"/>
              </a:rPr>
              <a:t>Reviewer</a:t>
            </a:r>
            <a:r>
              <a:rPr sz="1600" spc="10" dirty="0">
                <a:cs typeface="Tahoma"/>
              </a:rPr>
              <a:t> </a:t>
            </a:r>
            <a:r>
              <a:rPr sz="1600" dirty="0">
                <a:cs typeface="Tahoma"/>
              </a:rPr>
              <a:t>of</a:t>
            </a:r>
            <a:r>
              <a:rPr sz="1600" spc="6" dirty="0">
                <a:cs typeface="Tahoma"/>
              </a:rPr>
              <a:t> </a:t>
            </a:r>
            <a:r>
              <a:rPr sz="1600" dirty="0">
                <a:cs typeface="Tahoma"/>
              </a:rPr>
              <a:t>the</a:t>
            </a:r>
            <a:r>
              <a:rPr sz="1600" spc="13" dirty="0">
                <a:cs typeface="Tahoma"/>
              </a:rPr>
              <a:t> </a:t>
            </a:r>
            <a:r>
              <a:rPr sz="1600" dirty="0">
                <a:cs typeface="Tahoma"/>
              </a:rPr>
              <a:t>H.O.</a:t>
            </a:r>
            <a:r>
              <a:rPr sz="1600" spc="10" dirty="0">
                <a:cs typeface="Tahoma"/>
              </a:rPr>
              <a:t> </a:t>
            </a:r>
            <a:r>
              <a:rPr sz="1600" dirty="0">
                <a:cs typeface="Tahoma"/>
              </a:rPr>
              <a:t>of</a:t>
            </a:r>
            <a:r>
              <a:rPr sz="1600" spc="6" dirty="0">
                <a:cs typeface="Tahoma"/>
              </a:rPr>
              <a:t> </a:t>
            </a:r>
            <a:r>
              <a:rPr sz="1600" dirty="0">
                <a:cs typeface="Tahoma"/>
              </a:rPr>
              <a:t>the</a:t>
            </a:r>
            <a:r>
              <a:rPr sz="1600" spc="6" dirty="0">
                <a:cs typeface="Tahoma"/>
              </a:rPr>
              <a:t> </a:t>
            </a:r>
            <a:r>
              <a:rPr sz="1600" dirty="0">
                <a:cs typeface="Tahoma"/>
              </a:rPr>
              <a:t>Practice</a:t>
            </a:r>
            <a:r>
              <a:rPr sz="1600" spc="3" dirty="0">
                <a:cs typeface="Tahoma"/>
              </a:rPr>
              <a:t> </a:t>
            </a:r>
            <a:r>
              <a:rPr sz="1600" dirty="0">
                <a:cs typeface="Tahoma"/>
              </a:rPr>
              <a:t>Unit,</a:t>
            </a:r>
            <a:r>
              <a:rPr sz="1600" spc="13" dirty="0">
                <a:cs typeface="Tahoma"/>
              </a:rPr>
              <a:t> </a:t>
            </a:r>
            <a:r>
              <a:rPr sz="1600" dirty="0">
                <a:cs typeface="Tahoma"/>
              </a:rPr>
              <a:t>in</a:t>
            </a:r>
            <a:r>
              <a:rPr sz="1600" spc="10" dirty="0">
                <a:cs typeface="Tahoma"/>
              </a:rPr>
              <a:t> </a:t>
            </a:r>
            <a:r>
              <a:rPr sz="1600" dirty="0">
                <a:cs typeface="Tahoma"/>
              </a:rPr>
              <a:t>such</a:t>
            </a:r>
            <a:r>
              <a:rPr sz="1600" spc="6" dirty="0">
                <a:cs typeface="Tahoma"/>
              </a:rPr>
              <a:t> </a:t>
            </a:r>
            <a:r>
              <a:rPr sz="1600" dirty="0">
                <a:cs typeface="Tahoma"/>
              </a:rPr>
              <a:t>cases,</a:t>
            </a:r>
            <a:r>
              <a:rPr sz="1600" spc="10" dirty="0">
                <a:cs typeface="Tahoma"/>
              </a:rPr>
              <a:t> </a:t>
            </a:r>
            <a:r>
              <a:rPr sz="1600" dirty="0">
                <a:cs typeface="Tahoma"/>
              </a:rPr>
              <a:t>shall</a:t>
            </a:r>
            <a:r>
              <a:rPr sz="1600" spc="10" dirty="0">
                <a:cs typeface="Tahoma"/>
              </a:rPr>
              <a:t> </a:t>
            </a:r>
            <a:r>
              <a:rPr sz="1600" dirty="0">
                <a:cs typeface="Tahoma"/>
              </a:rPr>
              <a:t>be,</a:t>
            </a:r>
            <a:r>
              <a:rPr sz="1600" spc="10" dirty="0">
                <a:cs typeface="Tahoma"/>
              </a:rPr>
              <a:t> </a:t>
            </a:r>
            <a:r>
              <a:rPr sz="1600" dirty="0">
                <a:cs typeface="Tahoma"/>
              </a:rPr>
              <a:t>Rs.</a:t>
            </a:r>
            <a:r>
              <a:rPr sz="1600" spc="10" dirty="0">
                <a:cs typeface="Tahoma"/>
              </a:rPr>
              <a:t> </a:t>
            </a:r>
            <a:r>
              <a:rPr sz="1600" dirty="0">
                <a:cs typeface="Tahoma"/>
              </a:rPr>
              <a:t>5000</a:t>
            </a:r>
            <a:r>
              <a:rPr sz="1600" spc="6" dirty="0">
                <a:cs typeface="Tahoma"/>
              </a:rPr>
              <a:t> </a:t>
            </a:r>
            <a:r>
              <a:rPr sz="1600" spc="-13" dirty="0">
                <a:cs typeface="Tahoma"/>
              </a:rPr>
              <a:t>plus </a:t>
            </a:r>
            <a:r>
              <a:rPr sz="1600" dirty="0">
                <a:cs typeface="Tahoma"/>
              </a:rPr>
              <a:t>the</a:t>
            </a:r>
            <a:r>
              <a:rPr sz="1600" spc="-10" dirty="0">
                <a:cs typeface="Tahoma"/>
              </a:rPr>
              <a:t> </a:t>
            </a:r>
            <a:r>
              <a:rPr sz="1600" dirty="0">
                <a:cs typeface="Tahoma"/>
              </a:rPr>
              <a:t>Peer</a:t>
            </a:r>
            <a:r>
              <a:rPr sz="1600" spc="-6" dirty="0">
                <a:cs typeface="Tahoma"/>
              </a:rPr>
              <a:t> </a:t>
            </a:r>
            <a:r>
              <a:rPr sz="1600" dirty="0">
                <a:cs typeface="Tahoma"/>
              </a:rPr>
              <a:t>Review</a:t>
            </a:r>
            <a:r>
              <a:rPr sz="1600" spc="-6" dirty="0">
                <a:cs typeface="Tahoma"/>
              </a:rPr>
              <a:t> </a:t>
            </a:r>
            <a:r>
              <a:rPr sz="1600" dirty="0">
                <a:cs typeface="Tahoma"/>
              </a:rPr>
              <a:t>fee</a:t>
            </a:r>
            <a:r>
              <a:rPr sz="1600" spc="-10" dirty="0">
                <a:cs typeface="Tahoma"/>
              </a:rPr>
              <a:t> </a:t>
            </a:r>
            <a:r>
              <a:rPr sz="1600" dirty="0">
                <a:cs typeface="Tahoma"/>
              </a:rPr>
              <a:t>of</a:t>
            </a:r>
            <a:r>
              <a:rPr sz="1600" spc="-6" dirty="0">
                <a:cs typeface="Tahoma"/>
              </a:rPr>
              <a:t> </a:t>
            </a:r>
            <a:r>
              <a:rPr sz="1600" dirty="0">
                <a:cs typeface="Tahoma"/>
              </a:rPr>
              <a:t>the</a:t>
            </a:r>
            <a:r>
              <a:rPr sz="1600" spc="-6" dirty="0">
                <a:cs typeface="Tahoma"/>
              </a:rPr>
              <a:t> </a:t>
            </a:r>
            <a:r>
              <a:rPr sz="1600" dirty="0">
                <a:cs typeface="Tahoma"/>
              </a:rPr>
              <a:t>H.O.</a:t>
            </a:r>
            <a:r>
              <a:rPr sz="1600" spc="-3" dirty="0">
                <a:cs typeface="Tahoma"/>
              </a:rPr>
              <a:t> </a:t>
            </a:r>
            <a:r>
              <a:rPr sz="1600" dirty="0">
                <a:cs typeface="Tahoma"/>
              </a:rPr>
              <a:t>as</a:t>
            </a:r>
            <a:r>
              <a:rPr sz="1600" spc="-13" dirty="0">
                <a:cs typeface="Tahoma"/>
              </a:rPr>
              <a:t> </a:t>
            </a:r>
            <a:r>
              <a:rPr sz="1600" dirty="0">
                <a:cs typeface="Tahoma"/>
              </a:rPr>
              <a:t>per</a:t>
            </a:r>
            <a:r>
              <a:rPr sz="1600" spc="-10" dirty="0">
                <a:cs typeface="Tahoma"/>
              </a:rPr>
              <a:t> </a:t>
            </a:r>
            <a:r>
              <a:rPr sz="1600" dirty="0">
                <a:cs typeface="Tahoma"/>
              </a:rPr>
              <a:t>the</a:t>
            </a:r>
            <a:r>
              <a:rPr sz="1600" spc="-6" dirty="0">
                <a:cs typeface="Tahoma"/>
              </a:rPr>
              <a:t> </a:t>
            </a:r>
            <a:r>
              <a:rPr sz="1600" dirty="0">
                <a:cs typeface="Tahoma"/>
              </a:rPr>
              <a:t>table</a:t>
            </a:r>
            <a:r>
              <a:rPr sz="1600" spc="-6" dirty="0">
                <a:cs typeface="Tahoma"/>
              </a:rPr>
              <a:t> </a:t>
            </a:r>
            <a:r>
              <a:rPr sz="1600" dirty="0">
                <a:cs typeface="Tahoma"/>
              </a:rPr>
              <a:t>under</a:t>
            </a:r>
            <a:r>
              <a:rPr sz="1600" spc="-10" dirty="0">
                <a:cs typeface="Tahoma"/>
              </a:rPr>
              <a:t> </a:t>
            </a:r>
            <a:r>
              <a:rPr sz="1600" dirty="0">
                <a:cs typeface="Tahoma"/>
              </a:rPr>
              <a:t>point</a:t>
            </a:r>
            <a:r>
              <a:rPr sz="1600" spc="-3" dirty="0">
                <a:cs typeface="Tahoma"/>
              </a:rPr>
              <a:t> </a:t>
            </a:r>
            <a:r>
              <a:rPr sz="1600" dirty="0">
                <a:cs typeface="Tahoma"/>
              </a:rPr>
              <a:t>no.</a:t>
            </a:r>
            <a:r>
              <a:rPr sz="1600" spc="-3" dirty="0">
                <a:cs typeface="Tahoma"/>
              </a:rPr>
              <a:t> </a:t>
            </a:r>
            <a:r>
              <a:rPr sz="1600" spc="-16" dirty="0">
                <a:cs typeface="Tahoma"/>
              </a:rPr>
              <a:t>1.</a:t>
            </a:r>
            <a:endParaRPr sz="1600" dirty="0">
              <a:cs typeface="Tahoma"/>
            </a:endParaRPr>
          </a:p>
        </p:txBody>
      </p:sp>
      <p:graphicFrame>
        <p:nvGraphicFramePr>
          <p:cNvPr id="6" name="object 6"/>
          <p:cNvGraphicFramePr>
            <a:graphicFrameLocks noGrp="1"/>
          </p:cNvGraphicFramePr>
          <p:nvPr>
            <p:extLst>
              <p:ext uri="{D42A27DB-BD31-4B8C-83A1-F6EECF244321}">
                <p14:modId xmlns:p14="http://schemas.microsoft.com/office/powerpoint/2010/main" val="1815522313"/>
              </p:ext>
            </p:extLst>
          </p:nvPr>
        </p:nvGraphicFramePr>
        <p:xfrm>
          <a:off x="669073" y="3541668"/>
          <a:ext cx="10236820" cy="2479991"/>
        </p:xfrm>
        <a:graphic>
          <a:graphicData uri="http://schemas.openxmlformats.org/drawingml/2006/table">
            <a:tbl>
              <a:tblPr firstRow="1" bandRow="1">
                <a:tableStyleId>{2D5ABB26-0587-4C30-8999-92F81FD0307C}</a:tableStyleId>
              </a:tblPr>
              <a:tblGrid>
                <a:gridCol w="8481085">
                  <a:extLst>
                    <a:ext uri="{9D8B030D-6E8A-4147-A177-3AD203B41FA5}">
                      <a16:colId xmlns:a16="http://schemas.microsoft.com/office/drawing/2014/main" val="20000"/>
                    </a:ext>
                  </a:extLst>
                </a:gridCol>
                <a:gridCol w="1755735">
                  <a:extLst>
                    <a:ext uri="{9D8B030D-6E8A-4147-A177-3AD203B41FA5}">
                      <a16:colId xmlns:a16="http://schemas.microsoft.com/office/drawing/2014/main" val="20001"/>
                    </a:ext>
                  </a:extLst>
                </a:gridCol>
              </a:tblGrid>
              <a:tr h="606586">
                <a:tc>
                  <a:txBody>
                    <a:bodyPr/>
                    <a:lstStyle/>
                    <a:p>
                      <a:pPr marL="267970">
                        <a:lnSpc>
                          <a:spcPct val="100000"/>
                        </a:lnSpc>
                        <a:spcBef>
                          <a:spcPts val="15"/>
                        </a:spcBef>
                      </a:pPr>
                      <a:r>
                        <a:rPr sz="1600" b="1" dirty="0">
                          <a:latin typeface="+mn-lt"/>
                          <a:cs typeface="Tahoma"/>
                        </a:rPr>
                        <a:t>Average</a:t>
                      </a:r>
                      <a:r>
                        <a:rPr sz="1600" b="1" spc="-20" dirty="0">
                          <a:latin typeface="+mn-lt"/>
                          <a:cs typeface="Tahoma"/>
                        </a:rPr>
                        <a:t> </a:t>
                      </a:r>
                      <a:r>
                        <a:rPr sz="1600" b="1" dirty="0">
                          <a:latin typeface="+mn-lt"/>
                          <a:cs typeface="Tahoma"/>
                        </a:rPr>
                        <a:t>gross</a:t>
                      </a:r>
                      <a:r>
                        <a:rPr sz="1600" b="1" spc="-25" dirty="0">
                          <a:latin typeface="+mn-lt"/>
                          <a:cs typeface="Tahoma"/>
                        </a:rPr>
                        <a:t> </a:t>
                      </a:r>
                      <a:r>
                        <a:rPr sz="1600" b="1" dirty="0">
                          <a:latin typeface="+mn-lt"/>
                          <a:cs typeface="Tahoma"/>
                        </a:rPr>
                        <a:t>receipts/</a:t>
                      </a:r>
                      <a:r>
                        <a:rPr sz="1600" b="1" spc="135" dirty="0">
                          <a:latin typeface="+mn-lt"/>
                          <a:cs typeface="Tahoma"/>
                        </a:rPr>
                        <a:t>  </a:t>
                      </a:r>
                      <a:r>
                        <a:rPr sz="1600" b="1" dirty="0">
                          <a:latin typeface="+mn-lt"/>
                          <a:cs typeface="Tahoma"/>
                        </a:rPr>
                        <a:t>Revenue</a:t>
                      </a:r>
                      <a:r>
                        <a:rPr sz="1600" b="1" spc="-15" dirty="0">
                          <a:latin typeface="+mn-lt"/>
                          <a:cs typeface="Tahoma"/>
                        </a:rPr>
                        <a:t> </a:t>
                      </a:r>
                      <a:r>
                        <a:rPr sz="1600" b="1" spc="-20" dirty="0">
                          <a:latin typeface="+mn-lt"/>
                          <a:cs typeface="Tahoma"/>
                        </a:rPr>
                        <a:t>from</a:t>
                      </a:r>
                      <a:r>
                        <a:rPr lang="en-US" sz="1600" b="0" spc="-20" dirty="0">
                          <a:latin typeface="+mn-lt"/>
                          <a:cs typeface="Tahoma"/>
                        </a:rPr>
                        <a:t> </a:t>
                      </a:r>
                      <a:r>
                        <a:rPr sz="1600" b="1" dirty="0">
                          <a:latin typeface="+mn-lt"/>
                          <a:cs typeface="Tahoma"/>
                        </a:rPr>
                        <a:t>assurance</a:t>
                      </a:r>
                      <a:r>
                        <a:rPr sz="1600" b="1" spc="280" dirty="0">
                          <a:latin typeface="+mn-lt"/>
                          <a:cs typeface="Tahoma"/>
                        </a:rPr>
                        <a:t> </a:t>
                      </a:r>
                      <a:r>
                        <a:rPr sz="1600" b="1" dirty="0">
                          <a:latin typeface="+mn-lt"/>
                          <a:cs typeface="Tahoma"/>
                        </a:rPr>
                        <a:t>service</a:t>
                      </a:r>
                      <a:r>
                        <a:rPr sz="1600" b="1" spc="-35" dirty="0">
                          <a:latin typeface="+mn-lt"/>
                          <a:cs typeface="Tahoma"/>
                        </a:rPr>
                        <a:t> </a:t>
                      </a:r>
                      <a:r>
                        <a:rPr sz="1600" b="1" dirty="0">
                          <a:latin typeface="+mn-lt"/>
                          <a:cs typeface="Tahoma"/>
                        </a:rPr>
                        <a:t>Clients</a:t>
                      </a:r>
                      <a:r>
                        <a:rPr sz="1600" b="1" spc="-25" dirty="0">
                          <a:latin typeface="+mn-lt"/>
                          <a:cs typeface="Tahoma"/>
                        </a:rPr>
                        <a:t> </a:t>
                      </a:r>
                      <a:r>
                        <a:rPr sz="1600" b="1" dirty="0">
                          <a:latin typeface="+mn-lt"/>
                          <a:cs typeface="Tahoma"/>
                        </a:rPr>
                        <a:t>of</a:t>
                      </a:r>
                      <a:r>
                        <a:rPr sz="1600" b="1" spc="-25" dirty="0">
                          <a:latin typeface="+mn-lt"/>
                          <a:cs typeface="Tahoma"/>
                        </a:rPr>
                        <a:t> </a:t>
                      </a:r>
                      <a:r>
                        <a:rPr sz="1600" b="1" dirty="0">
                          <a:latin typeface="+mn-lt"/>
                          <a:cs typeface="Tahoma"/>
                        </a:rPr>
                        <a:t>Practice</a:t>
                      </a:r>
                      <a:r>
                        <a:rPr sz="1600" b="1" spc="-25" dirty="0">
                          <a:latin typeface="+mn-lt"/>
                          <a:cs typeface="Tahoma"/>
                        </a:rPr>
                        <a:t> </a:t>
                      </a:r>
                      <a:r>
                        <a:rPr sz="1600" b="1" spc="-20" dirty="0">
                          <a:latin typeface="+mn-lt"/>
                          <a:cs typeface="Tahoma"/>
                        </a:rPr>
                        <a:t>Unit </a:t>
                      </a:r>
                      <a:r>
                        <a:rPr sz="1600" b="1" dirty="0">
                          <a:latin typeface="+mn-lt"/>
                          <a:cs typeface="Tahoma"/>
                        </a:rPr>
                        <a:t>(Per</a:t>
                      </a:r>
                      <a:r>
                        <a:rPr sz="1600" b="1" spc="-20" dirty="0">
                          <a:latin typeface="+mn-lt"/>
                          <a:cs typeface="Tahoma"/>
                        </a:rPr>
                        <a:t> </a:t>
                      </a:r>
                      <a:r>
                        <a:rPr sz="1600" b="1" dirty="0">
                          <a:latin typeface="+mn-lt"/>
                          <a:cs typeface="Tahoma"/>
                        </a:rPr>
                        <a:t>Annum)</a:t>
                      </a:r>
                      <a:r>
                        <a:rPr sz="1600" b="1" spc="-15" dirty="0">
                          <a:latin typeface="+mn-lt"/>
                          <a:cs typeface="Tahoma"/>
                        </a:rPr>
                        <a:t> </a:t>
                      </a:r>
                      <a:r>
                        <a:rPr sz="1600" b="1" dirty="0">
                          <a:latin typeface="+mn-lt"/>
                          <a:cs typeface="Tahoma"/>
                        </a:rPr>
                        <a:t>for</a:t>
                      </a:r>
                      <a:r>
                        <a:rPr sz="1600" b="1" spc="-15" dirty="0">
                          <a:latin typeface="+mn-lt"/>
                          <a:cs typeface="Tahoma"/>
                        </a:rPr>
                        <a:t> </a:t>
                      </a:r>
                      <a:r>
                        <a:rPr sz="1600" b="1" dirty="0">
                          <a:latin typeface="+mn-lt"/>
                          <a:cs typeface="Tahoma"/>
                        </a:rPr>
                        <a:t>the</a:t>
                      </a:r>
                      <a:r>
                        <a:rPr sz="1600" b="1" spc="-20" dirty="0">
                          <a:latin typeface="+mn-lt"/>
                          <a:cs typeface="Tahoma"/>
                        </a:rPr>
                        <a:t> </a:t>
                      </a:r>
                      <a:r>
                        <a:rPr sz="1600" b="1" dirty="0">
                          <a:latin typeface="+mn-lt"/>
                          <a:cs typeface="Tahoma"/>
                        </a:rPr>
                        <a:t>period</a:t>
                      </a:r>
                      <a:r>
                        <a:rPr sz="1600" b="1" spc="-15" dirty="0">
                          <a:latin typeface="+mn-lt"/>
                          <a:cs typeface="Tahoma"/>
                        </a:rPr>
                        <a:t> </a:t>
                      </a:r>
                      <a:r>
                        <a:rPr sz="1600" b="1" dirty="0">
                          <a:latin typeface="+mn-lt"/>
                          <a:cs typeface="Tahoma"/>
                        </a:rPr>
                        <a:t>under</a:t>
                      </a:r>
                      <a:r>
                        <a:rPr sz="1600" b="1" spc="-20" dirty="0">
                          <a:latin typeface="+mn-lt"/>
                          <a:cs typeface="Tahoma"/>
                        </a:rPr>
                        <a:t> </a:t>
                      </a:r>
                      <a:r>
                        <a:rPr sz="1600" b="1" spc="-10" dirty="0">
                          <a:latin typeface="+mn-lt"/>
                          <a:cs typeface="Tahoma"/>
                        </a:rPr>
                        <a:t>review</a:t>
                      </a:r>
                      <a:endParaRPr sz="1600" dirty="0">
                        <a:latin typeface="+mn-lt"/>
                        <a:cs typeface="Tahoma"/>
                      </a:endParaRPr>
                    </a:p>
                  </a:txBody>
                  <a:tcPr marL="0" marR="0" marT="12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635" algn="ctr">
                        <a:lnSpc>
                          <a:spcPct val="100000"/>
                        </a:lnSpc>
                      </a:pPr>
                      <a:r>
                        <a:rPr sz="1600" b="1" spc="-20" dirty="0">
                          <a:latin typeface="+mn-lt"/>
                          <a:cs typeface="Tahoma"/>
                        </a:rPr>
                        <a:t>Fees</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329862">
                <a:tc>
                  <a:txBody>
                    <a:bodyPr/>
                    <a:lstStyle/>
                    <a:p>
                      <a:pPr marL="46990">
                        <a:lnSpc>
                          <a:spcPct val="100000"/>
                        </a:lnSpc>
                      </a:pPr>
                      <a:r>
                        <a:rPr sz="1600" dirty="0">
                          <a:latin typeface="+mn-lt"/>
                          <a:cs typeface="Tahoma"/>
                        </a:rPr>
                        <a:t>Upto</a:t>
                      </a:r>
                      <a:r>
                        <a:rPr sz="1600" spc="-2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lacs</a:t>
                      </a:r>
                      <a:r>
                        <a:rPr sz="1600" spc="-15" dirty="0">
                          <a:latin typeface="+mn-lt"/>
                          <a:cs typeface="Tahoma"/>
                        </a:rPr>
                        <a:t> </a:t>
                      </a:r>
                      <a:r>
                        <a:rPr sz="1600" spc="-20" dirty="0">
                          <a:latin typeface="+mn-lt"/>
                          <a:cs typeface="Tahoma"/>
                        </a:rPr>
                        <a:t>p.a.</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dirty="0">
                          <a:latin typeface="+mn-lt"/>
                          <a:cs typeface="Tahoma"/>
                        </a:rPr>
                        <a:t>Rs.</a:t>
                      </a:r>
                      <a:r>
                        <a:rPr sz="1600" spc="-20" dirty="0">
                          <a:latin typeface="+mn-lt"/>
                          <a:cs typeface="Tahoma"/>
                        </a:rPr>
                        <a:t> </a:t>
                      </a:r>
                      <a:r>
                        <a:rPr sz="1600" spc="-10" dirty="0">
                          <a:latin typeface="+mn-lt"/>
                          <a:cs typeface="Tahoma"/>
                        </a:rPr>
                        <a:t>5,000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48313">
                <a:tc>
                  <a:txBody>
                    <a:bodyPr/>
                    <a:lstStyle/>
                    <a:p>
                      <a:pPr marL="46990">
                        <a:lnSpc>
                          <a:spcPct val="100000"/>
                        </a:lnSpc>
                      </a:pPr>
                      <a:r>
                        <a:rPr sz="1600" dirty="0">
                          <a:latin typeface="+mn-lt"/>
                          <a:cs typeface="Tahoma"/>
                        </a:rPr>
                        <a:t>Over</a:t>
                      </a:r>
                      <a:r>
                        <a:rPr sz="1600" spc="-1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10</a:t>
                      </a:r>
                      <a:r>
                        <a:rPr sz="1600" spc="-30" dirty="0">
                          <a:latin typeface="+mn-lt"/>
                          <a:cs typeface="Tahoma"/>
                        </a:rPr>
                        <a:t> </a:t>
                      </a:r>
                      <a:r>
                        <a:rPr sz="1600" dirty="0">
                          <a:latin typeface="+mn-lt"/>
                          <a:cs typeface="Tahoma"/>
                        </a:rPr>
                        <a:t>lacs</a:t>
                      </a:r>
                      <a:r>
                        <a:rPr sz="1600" spc="-10"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50</a:t>
                      </a:r>
                      <a:r>
                        <a:rPr sz="1600" spc="-10" dirty="0">
                          <a:latin typeface="+mn-lt"/>
                          <a:cs typeface="Tahoma"/>
                        </a:rPr>
                        <a:t> </a:t>
                      </a:r>
                      <a:r>
                        <a:rPr sz="1600" dirty="0">
                          <a:latin typeface="+mn-lt"/>
                          <a:cs typeface="Tahoma"/>
                        </a:rPr>
                        <a:t>Lacs</a:t>
                      </a:r>
                      <a:r>
                        <a:rPr sz="1600" spc="-15" dirty="0">
                          <a:latin typeface="+mn-lt"/>
                          <a:cs typeface="Tahoma"/>
                        </a:rPr>
                        <a:t> </a:t>
                      </a:r>
                      <a:r>
                        <a:rPr sz="1600" spc="-20" dirty="0">
                          <a:latin typeface="+mn-lt"/>
                          <a:cs typeface="Tahoma"/>
                        </a:rPr>
                        <a:t>p.a.</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dirty="0">
                          <a:latin typeface="+mn-lt"/>
                          <a:cs typeface="Tahoma"/>
                        </a:rPr>
                        <a:t>Rs.</a:t>
                      </a:r>
                      <a:r>
                        <a:rPr sz="1600" spc="-20" dirty="0">
                          <a:latin typeface="+mn-lt"/>
                          <a:cs typeface="Tahoma"/>
                        </a:rPr>
                        <a:t> </a:t>
                      </a:r>
                      <a:r>
                        <a:rPr sz="1600" spc="-10" dirty="0">
                          <a:latin typeface="+mn-lt"/>
                          <a:cs typeface="Tahoma"/>
                        </a:rPr>
                        <a:t>5,000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95538">
                <a:tc>
                  <a:txBody>
                    <a:bodyPr/>
                    <a:lstStyle/>
                    <a:p>
                      <a:pPr marL="46990">
                        <a:lnSpc>
                          <a:spcPct val="100000"/>
                        </a:lnSpc>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50</a:t>
                      </a:r>
                      <a:r>
                        <a:rPr sz="1600" spc="-30" dirty="0">
                          <a:latin typeface="+mn-lt"/>
                          <a:cs typeface="Tahoma"/>
                        </a:rPr>
                        <a:t> </a:t>
                      </a:r>
                      <a:r>
                        <a:rPr sz="1600" dirty="0">
                          <a:latin typeface="+mn-lt"/>
                          <a:cs typeface="Tahoma"/>
                        </a:rPr>
                        <a:t>lacs</a:t>
                      </a:r>
                      <a:r>
                        <a:rPr sz="1600" spc="-10" dirty="0">
                          <a:latin typeface="+mn-lt"/>
                          <a:cs typeface="Tahoma"/>
                        </a:rPr>
                        <a:t> </a:t>
                      </a:r>
                      <a:r>
                        <a:rPr sz="1600" dirty="0">
                          <a:latin typeface="+mn-lt"/>
                          <a:cs typeface="Tahoma"/>
                        </a:rPr>
                        <a:t>upto</a:t>
                      </a:r>
                      <a:r>
                        <a:rPr sz="1600" spc="-15"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1</a:t>
                      </a:r>
                      <a:r>
                        <a:rPr sz="1600" spc="-15" dirty="0">
                          <a:latin typeface="+mn-lt"/>
                          <a:cs typeface="Tahoma"/>
                        </a:rPr>
                        <a:t> </a:t>
                      </a:r>
                      <a:r>
                        <a:rPr sz="1600" dirty="0">
                          <a:latin typeface="+mn-lt"/>
                          <a:cs typeface="Tahoma"/>
                        </a:rPr>
                        <a:t>crore</a:t>
                      </a:r>
                      <a:r>
                        <a:rPr sz="1600" spc="-15" dirty="0">
                          <a:latin typeface="+mn-lt"/>
                          <a:cs typeface="Tahoma"/>
                        </a:rPr>
                        <a:t> </a:t>
                      </a:r>
                      <a:r>
                        <a:rPr sz="1600" spc="-20" dirty="0">
                          <a:latin typeface="+mn-lt"/>
                          <a:cs typeface="Tahoma"/>
                        </a:rPr>
                        <a:t>p.a.</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dirty="0">
                          <a:latin typeface="+mn-lt"/>
                          <a:cs typeface="Tahoma"/>
                        </a:rPr>
                        <a:t>Rs.</a:t>
                      </a:r>
                      <a:r>
                        <a:rPr sz="1600" spc="-20" dirty="0">
                          <a:latin typeface="+mn-lt"/>
                          <a:cs typeface="Tahoma"/>
                        </a:rPr>
                        <a:t> </a:t>
                      </a:r>
                      <a:r>
                        <a:rPr sz="1600" spc="-10" dirty="0">
                          <a:latin typeface="+mn-lt"/>
                          <a:cs typeface="Tahoma"/>
                        </a:rPr>
                        <a:t>5,000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84983">
                <a:tc>
                  <a:txBody>
                    <a:bodyPr/>
                    <a:lstStyle/>
                    <a:p>
                      <a:pPr marL="46990">
                        <a:lnSpc>
                          <a:spcPct val="100000"/>
                        </a:lnSpc>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1</a:t>
                      </a:r>
                      <a:r>
                        <a:rPr sz="1600" spc="-25" dirty="0">
                          <a:latin typeface="+mn-lt"/>
                          <a:cs typeface="Tahoma"/>
                        </a:rPr>
                        <a:t> </a:t>
                      </a:r>
                      <a:r>
                        <a:rPr sz="1600" dirty="0">
                          <a:latin typeface="+mn-lt"/>
                          <a:cs typeface="Tahoma"/>
                        </a:rPr>
                        <a:t>crore</a:t>
                      </a:r>
                      <a:r>
                        <a:rPr sz="1600" spc="-20" dirty="0">
                          <a:latin typeface="+mn-lt"/>
                          <a:cs typeface="Tahoma"/>
                        </a:rPr>
                        <a:t> </a:t>
                      </a:r>
                      <a:r>
                        <a:rPr sz="1600" dirty="0">
                          <a:latin typeface="+mn-lt"/>
                          <a:cs typeface="Tahoma"/>
                        </a:rPr>
                        <a:t>upto</a:t>
                      </a:r>
                      <a:r>
                        <a:rPr sz="1600" spc="-20" dirty="0">
                          <a:latin typeface="+mn-lt"/>
                          <a:cs typeface="Tahoma"/>
                        </a:rPr>
                        <a:t> </a:t>
                      </a:r>
                      <a:r>
                        <a:rPr sz="1600" dirty="0">
                          <a:latin typeface="+mn-lt"/>
                          <a:cs typeface="Tahoma"/>
                        </a:rPr>
                        <a:t>3</a:t>
                      </a:r>
                      <a:r>
                        <a:rPr sz="1600" spc="-15" dirty="0">
                          <a:latin typeface="+mn-lt"/>
                          <a:cs typeface="Tahoma"/>
                        </a:rPr>
                        <a:t> </a:t>
                      </a:r>
                      <a:r>
                        <a:rPr sz="1600" dirty="0">
                          <a:latin typeface="+mn-lt"/>
                          <a:cs typeface="Tahoma"/>
                        </a:rPr>
                        <a:t>crore</a:t>
                      </a:r>
                      <a:r>
                        <a:rPr sz="1600" spc="-20" dirty="0">
                          <a:latin typeface="+mn-lt"/>
                          <a:cs typeface="Tahoma"/>
                        </a:rPr>
                        <a:t> p.a.</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pPr>
                      <a:r>
                        <a:rPr sz="1600" dirty="0">
                          <a:latin typeface="+mn-lt"/>
                          <a:cs typeface="Tahoma"/>
                        </a:rPr>
                        <a:t>Rs.</a:t>
                      </a:r>
                      <a:r>
                        <a:rPr sz="1600" spc="-20" dirty="0">
                          <a:latin typeface="+mn-lt"/>
                          <a:cs typeface="Tahoma"/>
                        </a:rPr>
                        <a:t> </a:t>
                      </a:r>
                      <a:r>
                        <a:rPr sz="1600" spc="-10" dirty="0">
                          <a:latin typeface="+mn-lt"/>
                          <a:cs typeface="Tahoma"/>
                        </a:rPr>
                        <a:t>10,000</a:t>
                      </a:r>
                      <a:endParaRPr sz="160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48314">
                <a:tc>
                  <a:txBody>
                    <a:bodyPr/>
                    <a:lstStyle/>
                    <a:p>
                      <a:pPr marL="4699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3</a:t>
                      </a:r>
                      <a:r>
                        <a:rPr sz="1600" spc="-25" dirty="0">
                          <a:latin typeface="+mn-lt"/>
                          <a:cs typeface="Tahoma"/>
                        </a:rPr>
                        <a:t> </a:t>
                      </a:r>
                      <a:r>
                        <a:rPr sz="1600" dirty="0">
                          <a:latin typeface="+mn-lt"/>
                          <a:cs typeface="Tahoma"/>
                        </a:rPr>
                        <a:t>crore</a:t>
                      </a:r>
                      <a:r>
                        <a:rPr sz="1600" spc="320"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5</a:t>
                      </a:r>
                      <a:r>
                        <a:rPr sz="1600" spc="-25" dirty="0">
                          <a:latin typeface="+mn-lt"/>
                          <a:cs typeface="Tahoma"/>
                        </a:rPr>
                        <a:t> </a:t>
                      </a:r>
                      <a:r>
                        <a:rPr sz="1600" dirty="0">
                          <a:latin typeface="+mn-lt"/>
                          <a:cs typeface="Tahoma"/>
                        </a:rPr>
                        <a:t>crore</a:t>
                      </a:r>
                      <a:r>
                        <a:rPr sz="1600" spc="-20" dirty="0">
                          <a:latin typeface="+mn-lt"/>
                          <a:cs typeface="Tahoma"/>
                        </a:rPr>
                        <a:t> p.a.</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10,000</a:t>
                      </a:r>
                      <a:endParaRPr sz="160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66395">
                <a:tc>
                  <a:txBody>
                    <a:bodyPr/>
                    <a:lstStyle/>
                    <a:p>
                      <a:pPr marL="4699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15" dirty="0">
                          <a:latin typeface="+mn-lt"/>
                          <a:cs typeface="Tahoma"/>
                        </a:rPr>
                        <a:t> </a:t>
                      </a:r>
                      <a:r>
                        <a:rPr sz="1600" dirty="0">
                          <a:latin typeface="+mn-lt"/>
                          <a:cs typeface="Tahoma"/>
                        </a:rPr>
                        <a:t>5</a:t>
                      </a:r>
                      <a:r>
                        <a:rPr sz="1600" spc="-30" dirty="0">
                          <a:latin typeface="+mn-lt"/>
                          <a:cs typeface="Tahoma"/>
                        </a:rPr>
                        <a:t> </a:t>
                      </a:r>
                      <a:r>
                        <a:rPr sz="1600" dirty="0">
                          <a:latin typeface="+mn-lt"/>
                          <a:cs typeface="Tahoma"/>
                        </a:rPr>
                        <a:t>crore</a:t>
                      </a:r>
                      <a:r>
                        <a:rPr sz="1600" spc="-20" dirty="0">
                          <a:latin typeface="+mn-lt"/>
                          <a:cs typeface="Tahoma"/>
                        </a:rPr>
                        <a:t> </a:t>
                      </a:r>
                      <a:r>
                        <a:rPr sz="1600" dirty="0">
                          <a:latin typeface="+mn-lt"/>
                          <a:cs typeface="Tahoma"/>
                        </a:rPr>
                        <a:t>p.a.</a:t>
                      </a:r>
                      <a:r>
                        <a:rPr sz="1600" spc="315" dirty="0">
                          <a:latin typeface="+mn-lt"/>
                          <a:cs typeface="Tahoma"/>
                        </a:rPr>
                        <a:t> </a:t>
                      </a:r>
                      <a:r>
                        <a:rPr sz="1600" dirty="0">
                          <a:latin typeface="+mn-lt"/>
                          <a:cs typeface="Tahoma"/>
                        </a:rPr>
                        <a:t>upto</a:t>
                      </a:r>
                      <a:r>
                        <a:rPr sz="1600" spc="-10"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crore</a:t>
                      </a:r>
                      <a:r>
                        <a:rPr sz="1600" spc="-25" dirty="0">
                          <a:latin typeface="+mn-lt"/>
                          <a:cs typeface="Tahoma"/>
                        </a:rPr>
                        <a:t> p.a</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
                        </a:spcBef>
                      </a:pPr>
                      <a:r>
                        <a:rPr sz="1600" dirty="0">
                          <a:latin typeface="+mn-lt"/>
                          <a:cs typeface="Tahoma"/>
                        </a:rPr>
                        <a:t>Rs.</a:t>
                      </a:r>
                      <a:r>
                        <a:rPr sz="1600" spc="-5" dirty="0">
                          <a:latin typeface="+mn-lt"/>
                          <a:cs typeface="Tahoma"/>
                        </a:rPr>
                        <a:t> </a:t>
                      </a:r>
                      <a:r>
                        <a:rPr sz="1600" spc="-10" dirty="0">
                          <a:latin typeface="+mn-lt"/>
                          <a:cs typeface="Tahoma"/>
                        </a:rPr>
                        <a:t>20,000</a:t>
                      </a:r>
                      <a:endParaRPr sz="1600" dirty="0">
                        <a:latin typeface="+mn-lt"/>
                        <a:cs typeface="Tahoma"/>
                      </a:endParaRPr>
                    </a:p>
                  </a:txBody>
                  <a:tcPr marL="0" marR="0" marT="40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C99EA553-6E66-F418-2297-90DD53964771}"/>
              </a:ext>
            </a:extLst>
          </p:cNvPr>
          <p:cNvSpPr txBox="1"/>
          <p:nvPr/>
        </p:nvSpPr>
        <p:spPr>
          <a:xfrm>
            <a:off x="390292" y="2618338"/>
            <a:ext cx="11641874" cy="923330"/>
          </a:xfrm>
          <a:prstGeom prst="rect">
            <a:avLst/>
          </a:prstGeom>
          <a:noFill/>
        </p:spPr>
        <p:txBody>
          <a:bodyPr wrap="square">
            <a:spAutoFit/>
          </a:bodyPr>
          <a:lstStyle/>
          <a:p>
            <a:pPr>
              <a:spcBef>
                <a:spcPts val="262"/>
              </a:spcBef>
            </a:pPr>
            <a:endParaRPr lang="en-IN" sz="1800" dirty="0">
              <a:cs typeface="Tahoma"/>
            </a:endParaRPr>
          </a:p>
          <a:p>
            <a:pPr marL="154746" indent="-146601">
              <a:spcBef>
                <a:spcPts val="3"/>
              </a:spcBef>
              <a:buAutoNum type="arabicPeriod" startAt="4"/>
              <a:tabLst>
                <a:tab pos="154746" algn="l"/>
              </a:tabLst>
            </a:pPr>
            <a:r>
              <a:rPr lang="en-IN" sz="1800" b="1" dirty="0">
                <a:cs typeface="Tahoma"/>
              </a:rPr>
              <a:t>Additional</a:t>
            </a:r>
            <a:r>
              <a:rPr lang="en-IN" sz="1800" b="1" spc="-19" dirty="0">
                <a:cs typeface="Tahoma"/>
              </a:rPr>
              <a:t> </a:t>
            </a:r>
            <a:r>
              <a:rPr lang="en-IN" sz="1800" b="1" dirty="0">
                <a:cs typeface="Tahoma"/>
              </a:rPr>
              <a:t>Fee</a:t>
            </a:r>
            <a:r>
              <a:rPr lang="en-IN" sz="1800" b="1" spc="-19" dirty="0">
                <a:cs typeface="Tahoma"/>
              </a:rPr>
              <a:t> </a:t>
            </a:r>
            <a:r>
              <a:rPr lang="en-IN" sz="1800" b="1" dirty="0">
                <a:cs typeface="Tahoma"/>
              </a:rPr>
              <a:t>for</a:t>
            </a:r>
            <a:r>
              <a:rPr lang="en-IN" sz="1800" b="1" spc="-22" dirty="0">
                <a:cs typeface="Tahoma"/>
              </a:rPr>
              <a:t> </a:t>
            </a:r>
            <a:r>
              <a:rPr lang="en-IN" sz="1800" b="1" dirty="0">
                <a:cs typeface="Tahoma"/>
              </a:rPr>
              <a:t>AQMM</a:t>
            </a:r>
            <a:r>
              <a:rPr lang="en-IN" sz="1800" b="1" spc="-19" dirty="0">
                <a:cs typeface="Tahoma"/>
              </a:rPr>
              <a:t> </a:t>
            </a:r>
            <a:r>
              <a:rPr lang="en-IN" sz="1800" b="1" spc="-6" dirty="0">
                <a:cs typeface="Tahoma"/>
              </a:rPr>
              <a:t>Review</a:t>
            </a:r>
            <a:r>
              <a:rPr lang="en-IN" b="1" spc="-6" dirty="0">
                <a:cs typeface="Tahoma"/>
              </a:rPr>
              <a:t> </a:t>
            </a:r>
            <a:r>
              <a:rPr lang="en-IN" sz="1800" dirty="0">
                <a:cs typeface="Tahoma"/>
              </a:rPr>
              <a:t>There</a:t>
            </a:r>
            <a:r>
              <a:rPr lang="en-IN" sz="1800" spc="29" dirty="0">
                <a:cs typeface="Tahoma"/>
              </a:rPr>
              <a:t> </a:t>
            </a:r>
            <a:r>
              <a:rPr lang="en-IN" sz="1800" dirty="0">
                <a:cs typeface="Tahoma"/>
              </a:rPr>
              <a:t>shall</a:t>
            </a:r>
            <a:r>
              <a:rPr lang="en-IN" sz="1800" spc="35" dirty="0">
                <a:cs typeface="Tahoma"/>
              </a:rPr>
              <a:t> </a:t>
            </a:r>
            <a:r>
              <a:rPr lang="en-IN" sz="1800" dirty="0">
                <a:cs typeface="Tahoma"/>
              </a:rPr>
              <a:t>be</a:t>
            </a:r>
            <a:r>
              <a:rPr lang="en-IN" sz="1800" spc="35" dirty="0">
                <a:cs typeface="Tahoma"/>
              </a:rPr>
              <a:t> </a:t>
            </a:r>
            <a:r>
              <a:rPr lang="en-IN" sz="1800" dirty="0">
                <a:cs typeface="Tahoma"/>
              </a:rPr>
              <a:t>an</a:t>
            </a:r>
            <a:r>
              <a:rPr lang="en-IN" sz="1800" spc="35" dirty="0">
                <a:cs typeface="Tahoma"/>
              </a:rPr>
              <a:t> </a:t>
            </a:r>
            <a:r>
              <a:rPr lang="en-IN" sz="1800" dirty="0">
                <a:cs typeface="Tahoma"/>
              </a:rPr>
              <a:t>additional</a:t>
            </a:r>
            <a:r>
              <a:rPr lang="en-IN" sz="1800" spc="38" dirty="0">
                <a:cs typeface="Tahoma"/>
              </a:rPr>
              <a:t> </a:t>
            </a:r>
            <a:r>
              <a:rPr lang="en-IN" sz="1800" dirty="0">
                <a:cs typeface="Tahoma"/>
              </a:rPr>
              <a:t>fee</a:t>
            </a:r>
            <a:r>
              <a:rPr lang="en-IN" sz="1800" spc="29" dirty="0">
                <a:cs typeface="Tahoma"/>
              </a:rPr>
              <a:t> </a:t>
            </a:r>
            <a:r>
              <a:rPr lang="en-IN" sz="1800" dirty="0">
                <a:cs typeface="Tahoma"/>
              </a:rPr>
              <a:t>for</a:t>
            </a:r>
            <a:r>
              <a:rPr lang="en-IN" sz="1800" spc="32" dirty="0">
                <a:cs typeface="Tahoma"/>
              </a:rPr>
              <a:t> </a:t>
            </a:r>
            <a:r>
              <a:rPr lang="en-IN" sz="1800" dirty="0">
                <a:cs typeface="Tahoma"/>
              </a:rPr>
              <a:t>the</a:t>
            </a:r>
            <a:r>
              <a:rPr lang="en-IN" sz="1800" spc="32" dirty="0">
                <a:cs typeface="Tahoma"/>
              </a:rPr>
              <a:t> </a:t>
            </a:r>
            <a:r>
              <a:rPr lang="en-IN" sz="1800" dirty="0">
                <a:cs typeface="Tahoma"/>
              </a:rPr>
              <a:t>first</a:t>
            </a:r>
            <a:r>
              <a:rPr lang="en-IN" sz="1800" spc="29" dirty="0">
                <a:cs typeface="Tahoma"/>
              </a:rPr>
              <a:t> </a:t>
            </a:r>
            <a:r>
              <a:rPr lang="en-IN" sz="1800" dirty="0">
                <a:cs typeface="Tahoma"/>
              </a:rPr>
              <a:t>time</a:t>
            </a:r>
            <a:r>
              <a:rPr lang="en-IN" sz="1800" spc="32" dirty="0">
                <a:cs typeface="Tahoma"/>
              </a:rPr>
              <a:t> </a:t>
            </a:r>
            <a:r>
              <a:rPr lang="en-IN" sz="1800" dirty="0">
                <a:cs typeface="Tahoma"/>
              </a:rPr>
              <a:t>AQMM</a:t>
            </a:r>
            <a:r>
              <a:rPr lang="en-IN" sz="1800" spc="32" dirty="0">
                <a:cs typeface="Tahoma"/>
              </a:rPr>
              <a:t> </a:t>
            </a:r>
            <a:r>
              <a:rPr lang="en-IN" sz="1800" dirty="0">
                <a:cs typeface="Tahoma"/>
              </a:rPr>
              <a:t>Review</a:t>
            </a:r>
            <a:r>
              <a:rPr lang="en-IN" sz="1800" spc="51" dirty="0">
                <a:cs typeface="Tahoma"/>
              </a:rPr>
              <a:t> </a:t>
            </a:r>
            <a:r>
              <a:rPr lang="en-IN" sz="1800" dirty="0">
                <a:cs typeface="Tahoma"/>
              </a:rPr>
              <a:t>where</a:t>
            </a:r>
            <a:r>
              <a:rPr lang="en-IN" sz="1800" spc="26" dirty="0">
                <a:cs typeface="Tahoma"/>
              </a:rPr>
              <a:t> </a:t>
            </a:r>
            <a:r>
              <a:rPr lang="en-IN" sz="1800" dirty="0">
                <a:cs typeface="Tahoma"/>
              </a:rPr>
              <a:t>such</a:t>
            </a:r>
            <a:r>
              <a:rPr lang="en-IN" sz="1800" spc="35" dirty="0">
                <a:cs typeface="Tahoma"/>
              </a:rPr>
              <a:t> </a:t>
            </a:r>
            <a:r>
              <a:rPr lang="en-IN" sz="1800" spc="-6" dirty="0">
                <a:cs typeface="Tahoma"/>
              </a:rPr>
              <a:t>Review </a:t>
            </a:r>
            <a:r>
              <a:rPr lang="en-IN" sz="1800" dirty="0">
                <a:cs typeface="Tahoma"/>
              </a:rPr>
              <a:t>is</a:t>
            </a:r>
            <a:r>
              <a:rPr lang="en-IN" sz="1800" spc="10" dirty="0">
                <a:cs typeface="Tahoma"/>
              </a:rPr>
              <a:t> </a:t>
            </a:r>
            <a:r>
              <a:rPr lang="en-IN" sz="1800" dirty="0">
                <a:cs typeface="Tahoma"/>
              </a:rPr>
              <a:t>conducted</a:t>
            </a:r>
            <a:r>
              <a:rPr lang="en-IN" sz="1800" spc="10" dirty="0">
                <a:cs typeface="Tahoma"/>
              </a:rPr>
              <a:t> </a:t>
            </a:r>
            <a:r>
              <a:rPr lang="en-IN" sz="1800" dirty="0">
                <a:cs typeface="Tahoma"/>
              </a:rPr>
              <a:t>as</a:t>
            </a:r>
            <a:r>
              <a:rPr lang="en-IN" sz="1800" spc="10" dirty="0">
                <a:cs typeface="Tahoma"/>
              </a:rPr>
              <a:t> </a:t>
            </a:r>
            <a:r>
              <a:rPr lang="en-IN" sz="1800" dirty="0">
                <a:cs typeface="Tahoma"/>
              </a:rPr>
              <a:t>a</a:t>
            </a:r>
            <a:r>
              <a:rPr lang="en-IN" sz="1800" spc="13" dirty="0">
                <a:cs typeface="Tahoma"/>
              </a:rPr>
              <a:t> </a:t>
            </a:r>
            <a:r>
              <a:rPr lang="en-IN" sz="1800" dirty="0">
                <a:cs typeface="Tahoma"/>
              </a:rPr>
              <a:t>separate</a:t>
            </a:r>
            <a:r>
              <a:rPr lang="en-IN" sz="1800" spc="10" dirty="0">
                <a:cs typeface="Tahoma"/>
              </a:rPr>
              <a:t> </a:t>
            </a:r>
            <a:r>
              <a:rPr lang="en-IN" sz="1800" dirty="0">
                <a:cs typeface="Tahoma"/>
              </a:rPr>
              <a:t>exercise.</a:t>
            </a:r>
          </a:p>
        </p:txBody>
      </p:sp>
      <p:graphicFrame>
        <p:nvGraphicFramePr>
          <p:cNvPr id="9" name="object 4">
            <a:extLst>
              <a:ext uri="{FF2B5EF4-FFF2-40B4-BE49-F238E27FC236}">
                <a16:creationId xmlns:a16="http://schemas.microsoft.com/office/drawing/2014/main" id="{2AB0B077-0492-D707-23E5-8051EE25A1C1}"/>
              </a:ext>
            </a:extLst>
          </p:cNvPr>
          <p:cNvGraphicFramePr>
            <a:graphicFrameLocks noGrp="1"/>
          </p:cNvGraphicFramePr>
          <p:nvPr>
            <p:extLst>
              <p:ext uri="{D42A27DB-BD31-4B8C-83A1-F6EECF244321}">
                <p14:modId xmlns:p14="http://schemas.microsoft.com/office/powerpoint/2010/main" val="3226239374"/>
              </p:ext>
            </p:extLst>
          </p:nvPr>
        </p:nvGraphicFramePr>
        <p:xfrm>
          <a:off x="655413" y="6021659"/>
          <a:ext cx="10250480" cy="848995"/>
        </p:xfrm>
        <a:graphic>
          <a:graphicData uri="http://schemas.openxmlformats.org/drawingml/2006/table">
            <a:tbl>
              <a:tblPr firstRow="1" bandRow="1">
                <a:tableStyleId>{2D5ABB26-0587-4C30-8999-92F81FD0307C}</a:tableStyleId>
              </a:tblPr>
              <a:tblGrid>
                <a:gridCol w="8488587">
                  <a:extLst>
                    <a:ext uri="{9D8B030D-6E8A-4147-A177-3AD203B41FA5}">
                      <a16:colId xmlns:a16="http://schemas.microsoft.com/office/drawing/2014/main" val="20000"/>
                    </a:ext>
                  </a:extLst>
                </a:gridCol>
                <a:gridCol w="1761893">
                  <a:extLst>
                    <a:ext uri="{9D8B030D-6E8A-4147-A177-3AD203B41FA5}">
                      <a16:colId xmlns:a16="http://schemas.microsoft.com/office/drawing/2014/main" val="20001"/>
                    </a:ext>
                  </a:extLst>
                </a:gridCol>
              </a:tblGrid>
              <a:tr h="0">
                <a:tc>
                  <a:txBody>
                    <a:bodyPr/>
                    <a:lstStyle/>
                    <a:p>
                      <a:pPr marL="46990">
                        <a:lnSpc>
                          <a:spcPct val="100000"/>
                        </a:lnSpc>
                        <a:spcBef>
                          <a:spcPts val="5"/>
                        </a:spcBef>
                      </a:pPr>
                      <a:r>
                        <a:rPr sz="1600" dirty="0">
                          <a:latin typeface="+mn-lt"/>
                          <a:cs typeface="Tahoma"/>
                        </a:rPr>
                        <a:t>Over</a:t>
                      </a:r>
                      <a:r>
                        <a:rPr sz="1600" spc="-15"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10</a:t>
                      </a:r>
                      <a:r>
                        <a:rPr sz="1600" spc="-15" dirty="0">
                          <a:latin typeface="+mn-lt"/>
                          <a:cs typeface="Tahoma"/>
                        </a:rPr>
                        <a:t> </a:t>
                      </a:r>
                      <a:r>
                        <a:rPr sz="1600" dirty="0">
                          <a:latin typeface="+mn-lt"/>
                          <a:cs typeface="Tahoma"/>
                        </a:rPr>
                        <a:t>crore</a:t>
                      </a:r>
                      <a:r>
                        <a:rPr sz="1600" spc="-25" dirty="0">
                          <a:latin typeface="+mn-lt"/>
                          <a:cs typeface="Tahoma"/>
                        </a:rPr>
                        <a:t> </a:t>
                      </a:r>
                      <a:r>
                        <a:rPr sz="1600" dirty="0">
                          <a:latin typeface="+mn-lt"/>
                          <a:cs typeface="Tahoma"/>
                        </a:rPr>
                        <a:t>p.a</a:t>
                      </a:r>
                      <a:r>
                        <a:rPr sz="1600" spc="-30" dirty="0">
                          <a:latin typeface="+mn-lt"/>
                          <a:cs typeface="Tahoma"/>
                        </a:rPr>
                        <a:t> </a:t>
                      </a:r>
                      <a:r>
                        <a:rPr sz="1600" dirty="0">
                          <a:latin typeface="+mn-lt"/>
                          <a:cs typeface="Tahoma"/>
                        </a:rPr>
                        <a:t>upto</a:t>
                      </a:r>
                      <a:r>
                        <a:rPr sz="1600" spc="31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20</a:t>
                      </a:r>
                      <a:r>
                        <a:rPr sz="1600" spc="-35" dirty="0">
                          <a:latin typeface="+mn-lt"/>
                          <a:cs typeface="Tahoma"/>
                        </a:rPr>
                        <a:t> </a:t>
                      </a:r>
                      <a:r>
                        <a:rPr sz="1600" dirty="0">
                          <a:latin typeface="+mn-lt"/>
                          <a:cs typeface="Tahoma"/>
                        </a:rPr>
                        <a:t>crore</a:t>
                      </a:r>
                      <a:r>
                        <a:rPr sz="1600" spc="-20" dirty="0">
                          <a:latin typeface="+mn-lt"/>
                          <a:cs typeface="Tahoma"/>
                        </a:rPr>
                        <a:t> p.a.</a:t>
                      </a:r>
                      <a:endParaRPr sz="1600" dirty="0">
                        <a:latin typeface="+mn-lt"/>
                        <a:cs typeface="Tahom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98145">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20,000</a:t>
                      </a:r>
                      <a:endParaRPr sz="1600">
                        <a:latin typeface="+mn-lt"/>
                        <a:cs typeface="Tahom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01625">
                <a:tc>
                  <a:txBody>
                    <a:bodyPr/>
                    <a:lstStyle/>
                    <a:p>
                      <a:pPr marL="46990">
                        <a:lnSpc>
                          <a:spcPct val="100000"/>
                        </a:lnSpc>
                        <a:spcBef>
                          <a:spcPts val="5"/>
                        </a:spcBef>
                      </a:pPr>
                      <a:r>
                        <a:rPr sz="1600" dirty="0">
                          <a:latin typeface="+mn-lt"/>
                          <a:cs typeface="Tahoma"/>
                        </a:rPr>
                        <a:t>Over</a:t>
                      </a:r>
                      <a:r>
                        <a:rPr sz="1600" spc="-20"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20</a:t>
                      </a:r>
                      <a:r>
                        <a:rPr sz="1600" spc="-15" dirty="0">
                          <a:latin typeface="+mn-lt"/>
                          <a:cs typeface="Tahoma"/>
                        </a:rPr>
                        <a:t> </a:t>
                      </a:r>
                      <a:r>
                        <a:rPr sz="1600" dirty="0">
                          <a:latin typeface="+mn-lt"/>
                          <a:cs typeface="Tahoma"/>
                        </a:rPr>
                        <a:t>crore</a:t>
                      </a:r>
                      <a:r>
                        <a:rPr sz="1600" spc="-25" dirty="0">
                          <a:latin typeface="+mn-lt"/>
                          <a:cs typeface="Tahoma"/>
                        </a:rPr>
                        <a:t> </a:t>
                      </a:r>
                      <a:r>
                        <a:rPr sz="1600" dirty="0">
                          <a:latin typeface="+mn-lt"/>
                          <a:cs typeface="Tahoma"/>
                        </a:rPr>
                        <a:t>p.a</a:t>
                      </a:r>
                      <a:r>
                        <a:rPr sz="1600" spc="310" dirty="0">
                          <a:latin typeface="+mn-lt"/>
                          <a:cs typeface="Tahoma"/>
                        </a:rPr>
                        <a:t> </a:t>
                      </a:r>
                      <a:r>
                        <a:rPr sz="1600" dirty="0">
                          <a:latin typeface="+mn-lt"/>
                          <a:cs typeface="Tahoma"/>
                        </a:rPr>
                        <a:t>upto</a:t>
                      </a:r>
                      <a:r>
                        <a:rPr sz="1600" spc="-15" dirty="0">
                          <a:latin typeface="+mn-lt"/>
                          <a:cs typeface="Tahoma"/>
                        </a:rPr>
                        <a:t> </a:t>
                      </a:r>
                      <a:r>
                        <a:rPr sz="1600" dirty="0">
                          <a:latin typeface="+mn-lt"/>
                          <a:cs typeface="Tahoma"/>
                        </a:rPr>
                        <a:t>Rs.</a:t>
                      </a:r>
                      <a:r>
                        <a:rPr sz="1600" spc="-10" dirty="0">
                          <a:latin typeface="+mn-lt"/>
                          <a:cs typeface="Tahoma"/>
                        </a:rPr>
                        <a:t> </a:t>
                      </a:r>
                      <a:r>
                        <a:rPr sz="1600" dirty="0">
                          <a:latin typeface="+mn-lt"/>
                          <a:cs typeface="Tahoma"/>
                        </a:rPr>
                        <a:t>30</a:t>
                      </a:r>
                      <a:r>
                        <a:rPr sz="1600" spc="-20" dirty="0">
                          <a:latin typeface="+mn-lt"/>
                          <a:cs typeface="Tahoma"/>
                        </a:rPr>
                        <a:t> </a:t>
                      </a:r>
                      <a:r>
                        <a:rPr sz="1600" dirty="0">
                          <a:latin typeface="+mn-lt"/>
                          <a:cs typeface="Tahoma"/>
                        </a:rPr>
                        <a:t>crore</a:t>
                      </a:r>
                      <a:r>
                        <a:rPr sz="1600" spc="-30" dirty="0">
                          <a:latin typeface="+mn-lt"/>
                          <a:cs typeface="Tahoma"/>
                        </a:rPr>
                        <a:t> </a:t>
                      </a:r>
                      <a:r>
                        <a:rPr sz="1600" spc="-20" dirty="0">
                          <a:latin typeface="+mn-lt"/>
                          <a:cs typeface="Tahoma"/>
                        </a:rPr>
                        <a:t>p.a.</a:t>
                      </a:r>
                      <a:endParaRPr sz="1600" dirty="0">
                        <a:latin typeface="+mn-lt"/>
                        <a:cs typeface="Tahom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98145">
                        <a:lnSpc>
                          <a:spcPct val="100000"/>
                        </a:lnSpc>
                        <a:spcBef>
                          <a:spcPts val="5"/>
                        </a:spcBef>
                      </a:pPr>
                      <a:r>
                        <a:rPr sz="1600" dirty="0">
                          <a:latin typeface="+mn-lt"/>
                          <a:cs typeface="Tahoma"/>
                        </a:rPr>
                        <a:t>Rs.</a:t>
                      </a:r>
                      <a:r>
                        <a:rPr sz="1600" spc="-20" dirty="0">
                          <a:latin typeface="+mn-lt"/>
                          <a:cs typeface="Tahoma"/>
                        </a:rPr>
                        <a:t> </a:t>
                      </a:r>
                      <a:r>
                        <a:rPr sz="1600" spc="-10" dirty="0">
                          <a:latin typeface="+mn-lt"/>
                          <a:cs typeface="Tahoma"/>
                        </a:rPr>
                        <a:t>25,000</a:t>
                      </a:r>
                      <a:endParaRPr sz="1600">
                        <a:latin typeface="+mn-lt"/>
                        <a:cs typeface="Tahom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02895">
                <a:tc>
                  <a:txBody>
                    <a:bodyPr/>
                    <a:lstStyle/>
                    <a:p>
                      <a:pPr marL="46990">
                        <a:lnSpc>
                          <a:spcPct val="100000"/>
                        </a:lnSpc>
                      </a:pPr>
                      <a:r>
                        <a:rPr sz="1600" dirty="0">
                          <a:latin typeface="+mn-lt"/>
                          <a:cs typeface="Tahoma"/>
                        </a:rPr>
                        <a:t>Over</a:t>
                      </a:r>
                      <a:r>
                        <a:rPr sz="1600" spc="-20" dirty="0">
                          <a:latin typeface="+mn-lt"/>
                          <a:cs typeface="Tahoma"/>
                        </a:rPr>
                        <a:t> </a:t>
                      </a:r>
                      <a:r>
                        <a:rPr sz="1600" dirty="0">
                          <a:latin typeface="+mn-lt"/>
                          <a:cs typeface="Tahoma"/>
                        </a:rPr>
                        <a:t>Rs.</a:t>
                      </a:r>
                      <a:r>
                        <a:rPr sz="1600" spc="-25" dirty="0">
                          <a:latin typeface="+mn-lt"/>
                          <a:cs typeface="Tahoma"/>
                        </a:rPr>
                        <a:t> </a:t>
                      </a:r>
                      <a:r>
                        <a:rPr sz="1600" dirty="0">
                          <a:latin typeface="+mn-lt"/>
                          <a:cs typeface="Tahoma"/>
                        </a:rPr>
                        <a:t>30</a:t>
                      </a:r>
                      <a:r>
                        <a:rPr sz="1600" spc="-15" dirty="0">
                          <a:latin typeface="+mn-lt"/>
                          <a:cs typeface="Tahoma"/>
                        </a:rPr>
                        <a:t> </a:t>
                      </a:r>
                      <a:r>
                        <a:rPr sz="1600" dirty="0">
                          <a:latin typeface="+mn-lt"/>
                          <a:cs typeface="Tahoma"/>
                        </a:rPr>
                        <a:t>crore</a:t>
                      </a:r>
                      <a:r>
                        <a:rPr sz="1600" spc="-25" dirty="0">
                          <a:latin typeface="+mn-lt"/>
                          <a:cs typeface="Tahoma"/>
                        </a:rPr>
                        <a:t> </a:t>
                      </a:r>
                      <a:r>
                        <a:rPr sz="1600" spc="-20" dirty="0">
                          <a:latin typeface="+mn-lt"/>
                          <a:cs typeface="Tahoma"/>
                        </a:rPr>
                        <a:t>p.a.</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935">
                        <a:lnSpc>
                          <a:spcPct val="100000"/>
                        </a:lnSpc>
                      </a:pPr>
                      <a:r>
                        <a:rPr sz="1600" dirty="0">
                          <a:latin typeface="+mn-lt"/>
                          <a:cs typeface="Tahoma"/>
                        </a:rPr>
                        <a:t>Rs.</a:t>
                      </a:r>
                      <a:r>
                        <a:rPr sz="1600" spc="-20" dirty="0">
                          <a:latin typeface="+mn-lt"/>
                          <a:cs typeface="Tahoma"/>
                        </a:rPr>
                        <a:t> </a:t>
                      </a:r>
                      <a:r>
                        <a:rPr sz="1600" spc="-10" dirty="0">
                          <a:latin typeface="+mn-lt"/>
                          <a:cs typeface="Tahoma"/>
                        </a:rPr>
                        <a:t>30,000</a:t>
                      </a:r>
                      <a:endParaRPr sz="1600" dirty="0">
                        <a:latin typeface="+mn-lt"/>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8D8F-BBDE-3BD1-DAFA-A0553C91AB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EA2A94-0861-CA50-D5B2-08DFC34FDDAE}"/>
              </a:ext>
            </a:extLst>
          </p:cNvPr>
          <p:cNvSpPr txBox="1"/>
          <p:nvPr/>
        </p:nvSpPr>
        <p:spPr>
          <a:xfrm>
            <a:off x="517927" y="317071"/>
            <a:ext cx="9562641" cy="646331"/>
          </a:xfrm>
          <a:prstGeom prst="rect">
            <a:avLst/>
          </a:prstGeom>
          <a:noFill/>
        </p:spPr>
        <p:txBody>
          <a:bodyPr wrap="square" rtlCol="0">
            <a:spAutoFit/>
          </a:bodyPr>
          <a:lstStyle/>
          <a:p>
            <a:r>
              <a:rPr lang="en-US" sz="3600" b="1" u="sng" dirty="0">
                <a:latin typeface="+mj-lt"/>
              </a:rPr>
              <a:t>Initial Step for the Peer Review </a:t>
            </a:r>
          </a:p>
        </p:txBody>
      </p:sp>
      <p:sp>
        <p:nvSpPr>
          <p:cNvPr id="3" name="TextBox 2">
            <a:extLst>
              <a:ext uri="{FF2B5EF4-FFF2-40B4-BE49-F238E27FC236}">
                <a16:creationId xmlns:a16="http://schemas.microsoft.com/office/drawing/2014/main" id="{44830806-E70E-DA94-8DDD-FA37CFD8051B}"/>
              </a:ext>
            </a:extLst>
          </p:cNvPr>
          <p:cNvSpPr txBox="1"/>
          <p:nvPr/>
        </p:nvSpPr>
        <p:spPr>
          <a:xfrm>
            <a:off x="517927" y="1225501"/>
            <a:ext cx="10620260" cy="4622869"/>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1800" b="0" i="0" u="none" strike="noStrike" baseline="0" dirty="0">
                <a:latin typeface="Cooper Black" panose="0208090404030B020404" pitchFamily="18" charset="0"/>
              </a:rPr>
              <a:t> </a:t>
            </a:r>
            <a:r>
              <a:rPr lang="en-US" sz="1800" b="0" i="0" u="none" strike="noStrike" baseline="0" dirty="0"/>
              <a:t>Take the client register and map the list of engagements which are within the purview of Peer Review. The data of Peer review covered clients has to be provided for three years</a:t>
            </a:r>
          </a:p>
          <a:p>
            <a:pPr marL="285750" indent="-285750" algn="l">
              <a:lnSpc>
                <a:spcPct val="150000"/>
              </a:lnSpc>
              <a:buFont typeface="Arial" panose="020B0604020202020204" pitchFamily="34" charset="0"/>
              <a:buChar char="•"/>
            </a:pPr>
            <a:r>
              <a:rPr lang="en-US" sz="1800" b="0" i="0" u="none" strike="noStrike" baseline="0" dirty="0"/>
              <a:t>Classify them in the format required in Form I</a:t>
            </a:r>
          </a:p>
          <a:p>
            <a:pPr marL="285750" indent="-285750" algn="l">
              <a:lnSpc>
                <a:spcPct val="150000"/>
              </a:lnSpc>
              <a:buFont typeface="Arial" panose="020B0604020202020204" pitchFamily="34" charset="0"/>
              <a:buChar char="•"/>
            </a:pPr>
            <a:r>
              <a:rPr lang="en-US" sz="1800" b="0" i="0" u="none" strike="noStrike" baseline="0" dirty="0"/>
              <a:t>Obtain a list of all UDIN’s generated by the partners of the firm and try to map with client register</a:t>
            </a:r>
          </a:p>
          <a:p>
            <a:pPr marL="285750" indent="-285750" algn="l">
              <a:lnSpc>
                <a:spcPct val="150000"/>
              </a:lnSpc>
              <a:buFont typeface="Arial" panose="020B0604020202020204" pitchFamily="34" charset="0"/>
              <a:buChar char="•"/>
            </a:pPr>
            <a:r>
              <a:rPr lang="en-US" sz="1800" b="0" i="0" u="none" strike="noStrike" baseline="0" dirty="0"/>
              <a:t>Prepare and submit Form I</a:t>
            </a:r>
          </a:p>
          <a:p>
            <a:pPr marL="285750" indent="-285750" algn="l">
              <a:lnSpc>
                <a:spcPct val="150000"/>
              </a:lnSpc>
              <a:buFont typeface="Arial" panose="020B0604020202020204" pitchFamily="34" charset="0"/>
              <a:buChar char="•"/>
            </a:pPr>
            <a:r>
              <a:rPr lang="en-US" sz="1800" b="0" i="0" u="none" strike="noStrike" baseline="0" dirty="0"/>
              <a:t>Ensure that work paper files for all engagements covered under the Peer review process are maintained properly and easily locatable</a:t>
            </a:r>
          </a:p>
          <a:p>
            <a:pPr marL="285750" indent="-285750" algn="l">
              <a:lnSpc>
                <a:spcPct val="150000"/>
              </a:lnSpc>
              <a:buFont typeface="Arial" panose="020B0604020202020204" pitchFamily="34" charset="0"/>
              <a:buChar char="•"/>
            </a:pPr>
            <a:r>
              <a:rPr lang="en-US" sz="1800" b="0" i="0" u="none" strike="noStrike" baseline="0" dirty="0"/>
              <a:t>Enable the Peer review to obtain comfort on Compliance procedures</a:t>
            </a:r>
          </a:p>
          <a:p>
            <a:pPr marL="285750" indent="-285750" algn="l">
              <a:lnSpc>
                <a:spcPct val="150000"/>
              </a:lnSpc>
              <a:buFont typeface="Arial" panose="020B0604020202020204" pitchFamily="34" charset="0"/>
              <a:buChar char="•"/>
            </a:pPr>
            <a:r>
              <a:rPr lang="en-US" sz="1800" b="0" i="0" u="none" strike="noStrike" baseline="0" dirty="0"/>
              <a:t>Get aligned with the relevant working papers for the samples listed by the Reviewer</a:t>
            </a:r>
          </a:p>
          <a:p>
            <a:pPr marL="285750" indent="-285750" algn="l">
              <a:lnSpc>
                <a:spcPct val="150000"/>
              </a:lnSpc>
              <a:buFont typeface="Arial" panose="020B0604020202020204" pitchFamily="34" charset="0"/>
              <a:buChar char="•"/>
            </a:pPr>
            <a:r>
              <a:rPr lang="en-US" sz="1800" b="0" i="0" u="none" strike="noStrike" baseline="0" dirty="0"/>
              <a:t>Provide documents for the samples as requested by the Peer reviewer</a:t>
            </a:r>
          </a:p>
          <a:p>
            <a:pPr marL="285750" indent="-285750" algn="l">
              <a:lnSpc>
                <a:spcPct val="150000"/>
              </a:lnSpc>
              <a:buFont typeface="Arial" panose="020B0604020202020204" pitchFamily="34" charset="0"/>
              <a:buChar char="•"/>
            </a:pPr>
            <a:r>
              <a:rPr lang="en-US" sz="1800" b="0" i="0" u="none" strike="noStrike" baseline="0" dirty="0"/>
              <a:t>Provide all records and information as requested by the Reviewer</a:t>
            </a:r>
            <a:endParaRPr lang="en-US" dirty="0"/>
          </a:p>
        </p:txBody>
      </p:sp>
    </p:spTree>
    <p:extLst>
      <p:ext uri="{BB962C8B-B14F-4D97-AF65-F5344CB8AC3E}">
        <p14:creationId xmlns:p14="http://schemas.microsoft.com/office/powerpoint/2010/main" val="163890024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B1D14-96AD-78BC-50B1-68B436B1B71A}"/>
              </a:ext>
            </a:extLst>
          </p:cNvPr>
          <p:cNvSpPr txBox="1"/>
          <p:nvPr/>
        </p:nvSpPr>
        <p:spPr>
          <a:xfrm>
            <a:off x="977815" y="494146"/>
            <a:ext cx="8956713" cy="646331"/>
          </a:xfrm>
          <a:prstGeom prst="rect">
            <a:avLst/>
          </a:prstGeom>
          <a:noFill/>
        </p:spPr>
        <p:txBody>
          <a:bodyPr wrap="square" rtlCol="0">
            <a:spAutoFit/>
          </a:bodyPr>
          <a:lstStyle/>
          <a:p>
            <a:r>
              <a:rPr lang="en-US" sz="3600" b="1" u="sng" dirty="0">
                <a:latin typeface="+mj-lt"/>
              </a:rPr>
              <a:t>SQC – 1 Related Discussions</a:t>
            </a:r>
          </a:p>
        </p:txBody>
      </p:sp>
      <p:pic>
        <p:nvPicPr>
          <p:cNvPr id="6" name="Picture 5" descr="Close-up of hands raised in the air&#10;&#10;AI-generated content may be incorrect.">
            <a:extLst>
              <a:ext uri="{FF2B5EF4-FFF2-40B4-BE49-F238E27FC236}">
                <a16:creationId xmlns:a16="http://schemas.microsoft.com/office/drawing/2014/main" id="{D1B02D4F-49CF-0EE2-468D-8B63477906B6}"/>
              </a:ext>
            </a:extLst>
          </p:cNvPr>
          <p:cNvPicPr>
            <a:picLocks noChangeAspect="1"/>
          </p:cNvPicPr>
          <p:nvPr/>
        </p:nvPicPr>
        <p:blipFill>
          <a:blip r:embed="rId2">
            <a:extLst>
              <a:ext uri="{28A0092B-C50C-407E-A947-70E740481C1C}">
                <a14:useLocalDpi xmlns:a14="http://schemas.microsoft.com/office/drawing/2010/main" val="0"/>
              </a:ext>
            </a:extLst>
          </a:blip>
          <a:srcRect r="19796"/>
          <a:stretch/>
        </p:blipFill>
        <p:spPr>
          <a:xfrm>
            <a:off x="6945931" y="1847736"/>
            <a:ext cx="3166888" cy="2214709"/>
          </a:xfrm>
          <a:prstGeom prst="rect">
            <a:avLst/>
          </a:prstGeom>
        </p:spPr>
      </p:pic>
      <p:sp>
        <p:nvSpPr>
          <p:cNvPr id="7" name="TextBox 6">
            <a:extLst>
              <a:ext uri="{FF2B5EF4-FFF2-40B4-BE49-F238E27FC236}">
                <a16:creationId xmlns:a16="http://schemas.microsoft.com/office/drawing/2014/main" id="{8EF7E947-B956-DCD3-B12C-B0F85CAAA688}"/>
              </a:ext>
            </a:extLst>
          </p:cNvPr>
          <p:cNvSpPr txBox="1"/>
          <p:nvPr/>
        </p:nvSpPr>
        <p:spPr>
          <a:xfrm>
            <a:off x="1162886" y="1847736"/>
            <a:ext cx="5025947" cy="2031325"/>
          </a:xfrm>
          <a:prstGeom prst="rect">
            <a:avLst/>
          </a:prstGeom>
          <a:noFill/>
        </p:spPr>
        <p:txBody>
          <a:bodyPr wrap="square" rtlCol="0">
            <a:spAutoFit/>
          </a:bodyPr>
          <a:lstStyle/>
          <a:p>
            <a:pPr algn="l"/>
            <a:r>
              <a:rPr lang="en-US" sz="1800" b="0" i="0" u="none" strike="noStrike" baseline="0" dirty="0">
                <a:solidFill>
                  <a:srgbClr val="412724"/>
                </a:solidFill>
                <a:latin typeface="Amasis MT Pro Black" panose="02040A04050005020304" pitchFamily="18" charset="0"/>
              </a:rPr>
              <a:t>Standard on Quality Control (SQC) 1</a:t>
            </a:r>
          </a:p>
          <a:p>
            <a:pPr algn="l"/>
            <a:r>
              <a:rPr lang="en-US" sz="1800" b="0" i="0" u="none" strike="noStrike" baseline="0" dirty="0">
                <a:solidFill>
                  <a:srgbClr val="412724"/>
                </a:solidFill>
                <a:latin typeface="Amasis MT Pro Black" panose="02040A04050005020304" pitchFamily="18" charset="0"/>
              </a:rPr>
              <a:t>Quality Control for Firms that Perform Audits &amp;</a:t>
            </a:r>
          </a:p>
          <a:p>
            <a:pPr algn="l"/>
            <a:r>
              <a:rPr lang="en-US" sz="1800" b="0" i="0" u="none" strike="noStrike" baseline="0" dirty="0">
                <a:solidFill>
                  <a:srgbClr val="412724"/>
                </a:solidFill>
                <a:latin typeface="Amasis MT Pro Black" panose="02040A04050005020304" pitchFamily="18" charset="0"/>
              </a:rPr>
              <a:t>Reviews of Historical Financial Information, and</a:t>
            </a:r>
          </a:p>
          <a:p>
            <a:pPr algn="l"/>
            <a:r>
              <a:rPr lang="en-US" sz="1800" b="0" i="0" u="none" strike="noStrike" baseline="0" dirty="0">
                <a:solidFill>
                  <a:srgbClr val="412724"/>
                </a:solidFill>
                <a:latin typeface="Amasis MT Pro Black" panose="02040A04050005020304" pitchFamily="18" charset="0"/>
              </a:rPr>
              <a:t>Other Assurance &amp; Related Services</a:t>
            </a:r>
          </a:p>
          <a:p>
            <a:pPr algn="l"/>
            <a:r>
              <a:rPr lang="en-US" sz="1800" b="0" i="0" u="none" strike="noStrike" baseline="0" dirty="0">
                <a:solidFill>
                  <a:srgbClr val="412724"/>
                </a:solidFill>
                <a:latin typeface="Amasis MT Pro Black" panose="02040A04050005020304" pitchFamily="18" charset="0"/>
              </a:rPr>
              <a:t>Engagements-</a:t>
            </a:r>
            <a:endParaRPr lang="en-US" dirty="0">
              <a:latin typeface="Amasis MT Pro Black" panose="02040A04050005020304" pitchFamily="18" charset="0"/>
            </a:endParaRPr>
          </a:p>
        </p:txBody>
      </p:sp>
      <p:cxnSp>
        <p:nvCxnSpPr>
          <p:cNvPr id="9" name="Straight Connector 8">
            <a:extLst>
              <a:ext uri="{FF2B5EF4-FFF2-40B4-BE49-F238E27FC236}">
                <a16:creationId xmlns:a16="http://schemas.microsoft.com/office/drawing/2014/main" id="{A0AAB3E8-01E3-CC6A-C4A4-0B4B367EE38C}"/>
              </a:ext>
            </a:extLst>
          </p:cNvPr>
          <p:cNvCxnSpPr/>
          <p:nvPr/>
        </p:nvCxnSpPr>
        <p:spPr>
          <a:xfrm>
            <a:off x="198304" y="0"/>
            <a:ext cx="0" cy="6858000"/>
          </a:xfrm>
          <a:prstGeom prst="line">
            <a:avLst/>
          </a:prstGeom>
          <a:ln w="57150"/>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53F3D662-3275-111E-2FD0-E1515CF34ECC}"/>
              </a:ext>
            </a:extLst>
          </p:cNvPr>
          <p:cNvCxnSpPr>
            <a:cxnSpLocks/>
          </p:cNvCxnSpPr>
          <p:nvPr/>
        </p:nvCxnSpPr>
        <p:spPr>
          <a:xfrm>
            <a:off x="405788" y="-76200"/>
            <a:ext cx="0" cy="7010400"/>
          </a:xfrm>
          <a:prstGeom prst="line">
            <a:avLst/>
          </a:prstGeom>
          <a:ln w="571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4592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843CA-48F5-3E40-786A-F217EEEB2506}"/>
              </a:ext>
            </a:extLst>
          </p:cNvPr>
          <p:cNvSpPr txBox="1"/>
          <p:nvPr/>
        </p:nvSpPr>
        <p:spPr>
          <a:xfrm>
            <a:off x="1220119" y="330775"/>
            <a:ext cx="9278038" cy="584775"/>
          </a:xfrm>
          <a:prstGeom prst="rect">
            <a:avLst/>
          </a:prstGeom>
          <a:noFill/>
        </p:spPr>
        <p:txBody>
          <a:bodyPr wrap="square" rtlCol="0">
            <a:spAutoFit/>
          </a:bodyPr>
          <a:lstStyle/>
          <a:p>
            <a:r>
              <a:rPr lang="en-US" sz="3200" b="1" u="sng" dirty="0">
                <a:latin typeface="+mj-lt"/>
              </a:rPr>
              <a:t>Elements Regarding the SQC -1 to be ensured</a:t>
            </a:r>
          </a:p>
        </p:txBody>
      </p:sp>
      <p:sp>
        <p:nvSpPr>
          <p:cNvPr id="3" name="TextBox 2">
            <a:extLst>
              <a:ext uri="{FF2B5EF4-FFF2-40B4-BE49-F238E27FC236}">
                <a16:creationId xmlns:a16="http://schemas.microsoft.com/office/drawing/2014/main" id="{47297EFD-B219-A012-CED4-0D9E2104D4D3}"/>
              </a:ext>
            </a:extLst>
          </p:cNvPr>
          <p:cNvSpPr txBox="1"/>
          <p:nvPr/>
        </p:nvSpPr>
        <p:spPr>
          <a:xfrm>
            <a:off x="6040915" y="2357610"/>
            <a:ext cx="5993176" cy="2308324"/>
          </a:xfrm>
          <a:prstGeom prst="rect">
            <a:avLst/>
          </a:prstGeom>
          <a:noFill/>
        </p:spPr>
        <p:txBody>
          <a:bodyPr wrap="square" rtlCol="0">
            <a:spAutoFit/>
          </a:bodyPr>
          <a:lstStyle/>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Leadership responsibilities for QC</a:t>
            </a:r>
          </a:p>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Ethical requirements</a:t>
            </a:r>
          </a:p>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Client acceptance/ continuance</a:t>
            </a:r>
          </a:p>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Human resources</a:t>
            </a:r>
          </a:p>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Engagement performance</a:t>
            </a:r>
          </a:p>
          <a:p>
            <a:pPr marL="285750" indent="-285750" algn="l">
              <a:buFont typeface="Arial" panose="020B0604020202020204" pitchFamily="34" charset="0"/>
              <a:buChar char="•"/>
            </a:pPr>
            <a:r>
              <a:rPr lang="en-US" sz="2400" b="0" i="0" u="none" strike="noStrike" baseline="0" dirty="0">
                <a:solidFill>
                  <a:srgbClr val="412724"/>
                </a:solidFill>
                <a:latin typeface="Amasis MT Pro Black" panose="02040A04050005020304" pitchFamily="18" charset="0"/>
              </a:rPr>
              <a:t>Monitoring</a:t>
            </a:r>
            <a:endParaRPr lang="en-US" sz="2400" dirty="0">
              <a:latin typeface="Amasis MT Pro Black" panose="02040A04050005020304" pitchFamily="18" charset="0"/>
            </a:endParaRPr>
          </a:p>
        </p:txBody>
      </p:sp>
      <p:pic>
        <p:nvPicPr>
          <p:cNvPr id="5" name="Picture 4" descr="A compass pointing to a blue arrow&#10;&#10;AI-generated content may be incorrect.">
            <a:extLst>
              <a:ext uri="{FF2B5EF4-FFF2-40B4-BE49-F238E27FC236}">
                <a16:creationId xmlns:a16="http://schemas.microsoft.com/office/drawing/2014/main" id="{8488646A-16AC-987F-188F-29C729B6D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990" y="2274838"/>
            <a:ext cx="4559148" cy="2308324"/>
          </a:xfrm>
          <a:prstGeom prst="rect">
            <a:avLst/>
          </a:prstGeom>
        </p:spPr>
      </p:pic>
      <p:cxnSp>
        <p:nvCxnSpPr>
          <p:cNvPr id="9" name="Straight Connector 8">
            <a:extLst>
              <a:ext uri="{FF2B5EF4-FFF2-40B4-BE49-F238E27FC236}">
                <a16:creationId xmlns:a16="http://schemas.microsoft.com/office/drawing/2014/main" id="{46A0BD2A-A012-2F0D-E624-769A15307C17}"/>
              </a:ext>
            </a:extLst>
          </p:cNvPr>
          <p:cNvCxnSpPr/>
          <p:nvPr/>
        </p:nvCxnSpPr>
        <p:spPr>
          <a:xfrm>
            <a:off x="330506" y="0"/>
            <a:ext cx="0" cy="685800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409150BD-37E0-AE10-C87A-D799568760D6}"/>
              </a:ext>
            </a:extLst>
          </p:cNvPr>
          <p:cNvCxnSpPr/>
          <p:nvPr/>
        </p:nvCxnSpPr>
        <p:spPr>
          <a:xfrm>
            <a:off x="515957" y="0"/>
            <a:ext cx="0" cy="685800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79395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5582E0-B475-9957-631C-732BE20D3FEF}"/>
              </a:ext>
            </a:extLst>
          </p:cNvPr>
          <p:cNvSpPr txBox="1"/>
          <p:nvPr/>
        </p:nvSpPr>
        <p:spPr>
          <a:xfrm>
            <a:off x="374573" y="440675"/>
            <a:ext cx="10014333" cy="646331"/>
          </a:xfrm>
          <a:prstGeom prst="rect">
            <a:avLst/>
          </a:prstGeom>
          <a:noFill/>
        </p:spPr>
        <p:txBody>
          <a:bodyPr wrap="square" rtlCol="0">
            <a:spAutoFit/>
          </a:bodyPr>
          <a:lstStyle/>
          <a:p>
            <a:r>
              <a:rPr lang="en-US" sz="3600" b="1" u="sng" dirty="0">
                <a:latin typeface="+mj-lt"/>
              </a:rPr>
              <a:t>Objectives  of     the   Peer      Review </a:t>
            </a:r>
          </a:p>
        </p:txBody>
      </p:sp>
      <p:graphicFrame>
        <p:nvGraphicFramePr>
          <p:cNvPr id="3" name="Diagram 2">
            <a:extLst>
              <a:ext uri="{FF2B5EF4-FFF2-40B4-BE49-F238E27FC236}">
                <a16:creationId xmlns:a16="http://schemas.microsoft.com/office/drawing/2014/main" id="{0A71FECC-7D68-0325-F12D-AC174625E4C6}"/>
              </a:ext>
            </a:extLst>
          </p:cNvPr>
          <p:cNvGraphicFramePr/>
          <p:nvPr>
            <p:extLst>
              <p:ext uri="{D42A27DB-BD31-4B8C-83A1-F6EECF244321}">
                <p14:modId xmlns:p14="http://schemas.microsoft.com/office/powerpoint/2010/main" val="2350219934"/>
              </p:ext>
            </p:extLst>
          </p:nvPr>
        </p:nvGraphicFramePr>
        <p:xfrm>
          <a:off x="1927951" y="2060155"/>
          <a:ext cx="9595691" cy="3580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243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8ED027-CFDF-F91A-F5A0-88029CFC47B6}"/>
              </a:ext>
            </a:extLst>
          </p:cNvPr>
          <p:cNvSpPr txBox="1"/>
          <p:nvPr/>
        </p:nvSpPr>
        <p:spPr>
          <a:xfrm>
            <a:off x="404869" y="228467"/>
            <a:ext cx="9620480" cy="646331"/>
          </a:xfrm>
          <a:prstGeom prst="rect">
            <a:avLst/>
          </a:prstGeom>
          <a:noFill/>
        </p:spPr>
        <p:txBody>
          <a:bodyPr wrap="square">
            <a:spAutoFit/>
          </a:bodyPr>
          <a:lstStyle/>
          <a:p>
            <a:pPr algn="l"/>
            <a:r>
              <a:rPr lang="en-US" sz="3600" b="1" i="0" u="sng" strike="noStrike" baseline="0" dirty="0">
                <a:solidFill>
                  <a:srgbClr val="412724"/>
                </a:solidFill>
                <a:latin typeface="+mj-lt"/>
              </a:rPr>
              <a:t>Client </a:t>
            </a:r>
            <a:r>
              <a:rPr lang="en-US" sz="3600" b="1" u="sng" dirty="0">
                <a:solidFill>
                  <a:srgbClr val="412724"/>
                </a:solidFill>
                <a:latin typeface="+mj-lt"/>
              </a:rPr>
              <a:t>A</a:t>
            </a:r>
            <a:r>
              <a:rPr lang="en-US" sz="3600" b="1" i="0" u="sng" strike="noStrike" baseline="0" dirty="0">
                <a:solidFill>
                  <a:srgbClr val="412724"/>
                </a:solidFill>
                <a:latin typeface="+mj-lt"/>
              </a:rPr>
              <a:t>cceptance &amp; </a:t>
            </a:r>
            <a:r>
              <a:rPr lang="en-US" sz="3600" b="1" u="sng" dirty="0">
                <a:solidFill>
                  <a:srgbClr val="412724"/>
                </a:solidFill>
                <a:latin typeface="+mj-lt"/>
              </a:rPr>
              <a:t>C</a:t>
            </a:r>
            <a:r>
              <a:rPr lang="en-US" sz="3600" b="1" i="0" u="sng" strike="noStrike" baseline="0" dirty="0">
                <a:solidFill>
                  <a:srgbClr val="412724"/>
                </a:solidFill>
                <a:latin typeface="+mj-lt"/>
              </a:rPr>
              <a:t>ontinuance</a:t>
            </a:r>
          </a:p>
        </p:txBody>
      </p:sp>
      <p:sp>
        <p:nvSpPr>
          <p:cNvPr id="4" name="TextBox 3">
            <a:extLst>
              <a:ext uri="{FF2B5EF4-FFF2-40B4-BE49-F238E27FC236}">
                <a16:creationId xmlns:a16="http://schemas.microsoft.com/office/drawing/2014/main" id="{31133645-2F2D-22B6-DF04-F9B22EA0B04E}"/>
              </a:ext>
            </a:extLst>
          </p:cNvPr>
          <p:cNvSpPr txBox="1"/>
          <p:nvPr/>
        </p:nvSpPr>
        <p:spPr>
          <a:xfrm>
            <a:off x="404869" y="1443841"/>
            <a:ext cx="10126338" cy="3970318"/>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PU documents the decisions taken relating to acceptance and continuance of client relationships/ engagements?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PU maintain a client engagement/ acceptance and continuance form? </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 is responsible for completing the client engagement/acceptance and continuance form? </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 evaluates the information about the client and gives final approval for acceptance/continuance of client engagement?</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all KYC norms issued by ICAI are fulfilled?</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Evaluating the risk of providing services to clients for which the firm’s objectivity or independence may be impaired</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Assessment that the firm would be able to complete the engagement within agreed deadline</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 engagement letter signed by the client?</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withdrawn from an engagement and/or from client relationship during the period of review?</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Did the PU face any issues relating to acceptance or continuance of client relationships and specific engagements during the period of review?</a:t>
            </a:r>
            <a:endParaRPr lang="en-US" dirty="0"/>
          </a:p>
        </p:txBody>
      </p:sp>
    </p:spTree>
    <p:extLst>
      <p:ext uri="{BB962C8B-B14F-4D97-AF65-F5344CB8AC3E}">
        <p14:creationId xmlns:p14="http://schemas.microsoft.com/office/powerpoint/2010/main" val="3174427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C9CCA-A29B-1286-A7E3-033764CD9336}"/>
              </a:ext>
            </a:extLst>
          </p:cNvPr>
          <p:cNvSpPr txBox="1"/>
          <p:nvPr/>
        </p:nvSpPr>
        <p:spPr>
          <a:xfrm>
            <a:off x="561860" y="352539"/>
            <a:ext cx="11402458" cy="646331"/>
          </a:xfrm>
          <a:prstGeom prst="rect">
            <a:avLst/>
          </a:prstGeom>
          <a:noFill/>
        </p:spPr>
        <p:txBody>
          <a:bodyPr wrap="square" rtlCol="0">
            <a:spAutoFit/>
          </a:bodyPr>
          <a:lstStyle/>
          <a:p>
            <a:r>
              <a:rPr lang="en-US" sz="3600" b="1" u="sng" dirty="0">
                <a:latin typeface="+mj-lt"/>
              </a:rPr>
              <a:t>Leadership Responsibilities for Quality Control</a:t>
            </a:r>
          </a:p>
        </p:txBody>
      </p:sp>
      <p:sp>
        <p:nvSpPr>
          <p:cNvPr id="3" name="TextBox 2">
            <a:extLst>
              <a:ext uri="{FF2B5EF4-FFF2-40B4-BE49-F238E27FC236}">
                <a16:creationId xmlns:a16="http://schemas.microsoft.com/office/drawing/2014/main" id="{0D51D9EB-8594-4A15-8D51-FD61E9899D84}"/>
              </a:ext>
            </a:extLst>
          </p:cNvPr>
          <p:cNvSpPr txBox="1"/>
          <p:nvPr/>
        </p:nvSpPr>
        <p:spPr>
          <a:xfrm>
            <a:off x="561860" y="1482844"/>
            <a:ext cx="10781842" cy="3416320"/>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a Quality Control Manual in place?</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Whom has the firm entrusted with the responsibility for developing, implementing, and operating the Firm’s QC system?</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 is ultimately responsible for ensuring the effectiveness of the firm’s System of QC and setting a tone that emphasizes the importance of quality?</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the same has been formally documented and agreed upon by partners?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What is the procedure followed by firm to ensure  that fee considerations and scope of services do not infringe upon the quality of work and proper documentation as envisaged in SQC 1 is maintained?</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How and when are the Firm’s QC policies and procedures shared with the personnel working in the Firm? </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refresher sessions are taken periodically?</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firm’s compensation system provide incentives and advancement to the personnel who demonstrate quality of work and compliance with professional standards?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come across any instances where the QC was overridden? </a:t>
            </a:r>
            <a:endParaRPr lang="en-US" dirty="0"/>
          </a:p>
        </p:txBody>
      </p:sp>
    </p:spTree>
    <p:extLst>
      <p:ext uri="{BB962C8B-B14F-4D97-AF65-F5344CB8AC3E}">
        <p14:creationId xmlns:p14="http://schemas.microsoft.com/office/powerpoint/2010/main" val="23847859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8DEE3-65FF-BEB7-874B-B7A3907AAA2E}"/>
              </a:ext>
            </a:extLst>
          </p:cNvPr>
          <p:cNvSpPr txBox="1"/>
          <p:nvPr/>
        </p:nvSpPr>
        <p:spPr>
          <a:xfrm>
            <a:off x="220337" y="297455"/>
            <a:ext cx="10664328" cy="646331"/>
          </a:xfrm>
          <a:prstGeom prst="rect">
            <a:avLst/>
          </a:prstGeom>
          <a:noFill/>
        </p:spPr>
        <p:txBody>
          <a:bodyPr wrap="square" rtlCol="0">
            <a:spAutoFit/>
          </a:bodyPr>
          <a:lstStyle/>
          <a:p>
            <a:r>
              <a:rPr lang="en-US" sz="3600" b="1" u="sng" dirty="0">
                <a:latin typeface="+mj-lt"/>
              </a:rPr>
              <a:t>Ethical</a:t>
            </a:r>
            <a:r>
              <a:rPr lang="en-US" b="1" u="sng" dirty="0">
                <a:latin typeface="+mj-lt"/>
              </a:rPr>
              <a:t>  </a:t>
            </a:r>
            <a:r>
              <a:rPr lang="en-US" sz="3600" b="1" u="sng" dirty="0">
                <a:latin typeface="+mj-lt"/>
              </a:rPr>
              <a:t>Requirements </a:t>
            </a:r>
            <a:r>
              <a:rPr lang="en-US" b="1" u="sng" dirty="0">
                <a:latin typeface="+mj-lt"/>
              </a:rPr>
              <a:t> </a:t>
            </a:r>
            <a:r>
              <a:rPr lang="en-US" sz="3600" b="1" u="sng" dirty="0">
                <a:latin typeface="+mj-lt"/>
              </a:rPr>
              <a:t>for</a:t>
            </a:r>
            <a:r>
              <a:rPr lang="en-US" b="1" u="sng" dirty="0">
                <a:latin typeface="+mj-lt"/>
              </a:rPr>
              <a:t>  </a:t>
            </a:r>
            <a:r>
              <a:rPr lang="en-US" sz="3600" b="1" u="sng" dirty="0">
                <a:latin typeface="+mj-lt"/>
              </a:rPr>
              <a:t>the </a:t>
            </a:r>
            <a:r>
              <a:rPr lang="en-US" b="1" u="sng" dirty="0">
                <a:latin typeface="+mj-lt"/>
              </a:rPr>
              <a:t> </a:t>
            </a:r>
            <a:r>
              <a:rPr lang="en-US" sz="3600" b="1" u="sng" dirty="0">
                <a:latin typeface="+mj-lt"/>
              </a:rPr>
              <a:t>Quality</a:t>
            </a:r>
            <a:r>
              <a:rPr lang="en-US" b="1" u="sng" dirty="0">
                <a:latin typeface="+mj-lt"/>
              </a:rPr>
              <a:t>  </a:t>
            </a:r>
            <a:r>
              <a:rPr lang="en-US" sz="3600" b="1" u="sng" dirty="0">
                <a:latin typeface="+mj-lt"/>
              </a:rPr>
              <a:t>Control</a:t>
            </a:r>
          </a:p>
        </p:txBody>
      </p:sp>
      <p:sp>
        <p:nvSpPr>
          <p:cNvPr id="3" name="TextBox 2">
            <a:extLst>
              <a:ext uri="{FF2B5EF4-FFF2-40B4-BE49-F238E27FC236}">
                <a16:creationId xmlns:a16="http://schemas.microsoft.com/office/drawing/2014/main" id="{9AC254F4-7B10-6C85-0D05-9F05EEFD4021}"/>
              </a:ext>
            </a:extLst>
          </p:cNvPr>
          <p:cNvSpPr txBox="1"/>
          <p:nvPr/>
        </p:nvSpPr>
        <p:spPr>
          <a:xfrm>
            <a:off x="220337" y="1303812"/>
            <a:ext cx="9573658" cy="5078313"/>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Designated Independence and Ethics Partner who is responsible for all aspects of independence and ethics of the PUs partners and professional staff.</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established a system for identifying all services performed for each client and evaluating whether any of the services impair independence?</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regularly update itself with the changes in professional ethics and independence standards/ requirements?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What checks are put in place to ensure that all personnel follow the independence and ethics policies of the PU?</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maintain a list of entities with which PU personnel and others, if any, are prohibited from having a financial or business relationship?</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make the list available to the concerned personnel so that they evaluate their independence?</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Are the changes in the list notified to the personnel as soon as such changes occur?</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provide frequent reminders of professional responsibilities to personnel?</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 the Engagement Partners provide the PU with relevant information about client engagement to enable it to evaluate the overall impact on independence requirements?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provide training to partners and professional staff on what constitutes threat to independence and the safeguards that may be taken to reduce the threats to an acceptable level?</a:t>
            </a:r>
            <a:endParaRPr lang="en-US" dirty="0"/>
          </a:p>
        </p:txBody>
      </p:sp>
    </p:spTree>
    <p:extLst>
      <p:ext uri="{BB962C8B-B14F-4D97-AF65-F5344CB8AC3E}">
        <p14:creationId xmlns:p14="http://schemas.microsoft.com/office/powerpoint/2010/main" val="1907978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1AB0D4-C072-971B-E553-8C3B0D67C61F}"/>
              </a:ext>
            </a:extLst>
          </p:cNvPr>
          <p:cNvSpPr txBox="1"/>
          <p:nvPr/>
        </p:nvSpPr>
        <p:spPr>
          <a:xfrm>
            <a:off x="220337" y="297455"/>
            <a:ext cx="10664328" cy="646331"/>
          </a:xfrm>
          <a:prstGeom prst="rect">
            <a:avLst/>
          </a:prstGeom>
          <a:noFill/>
        </p:spPr>
        <p:txBody>
          <a:bodyPr wrap="square" rtlCol="0">
            <a:spAutoFit/>
          </a:bodyPr>
          <a:lstStyle/>
          <a:p>
            <a:r>
              <a:rPr lang="en-US" sz="3600" u="sng" dirty="0">
                <a:latin typeface="+mj-lt"/>
              </a:rPr>
              <a:t>Ethical  Requirements  for  the  Quality  Control</a:t>
            </a:r>
          </a:p>
        </p:txBody>
      </p:sp>
      <p:sp>
        <p:nvSpPr>
          <p:cNvPr id="4" name="TextBox 3">
            <a:extLst>
              <a:ext uri="{FF2B5EF4-FFF2-40B4-BE49-F238E27FC236}">
                <a16:creationId xmlns:a16="http://schemas.microsoft.com/office/drawing/2014/main" id="{B10F6312-55D3-EC83-1D53-2D19EDEC71DE}"/>
              </a:ext>
            </a:extLst>
          </p:cNvPr>
          <p:cNvSpPr txBox="1"/>
          <p:nvPr/>
        </p:nvSpPr>
        <p:spPr>
          <a:xfrm>
            <a:off x="310757" y="1377377"/>
            <a:ext cx="10895681" cy="4524315"/>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it ensured that the PU does not have any financial interests in audit clients, their owners and officials?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ethics policy of the PU emphasize that the members of PU must not have other than business relationships in audit clients, their owners and officials?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the policy of rotating out senior personnel from the assurance engagements after a certain length of service at a particular engagement?</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the policy to obtain annual independence declaration from all personnel?</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As a step in the engagement program, is the Engagement Partner required to sign a compliance with independence requirements?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Are the number of audit assignments held by the PU, at any time, more than the specified number of audit assignments?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accepted appointment as an auditor of a concern while it/he is indebted to the concern or has given any guarantee or provided any security in connection with the indebtedness of any third person to the concern, for the limits fixed in the statute and in other cases for amount not exceeding Rs.1,00,000.</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received fees from a client below the minimum scale of fees recommended for audit assignments by the ICAI?</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Has the PU, as incoming auditor for an entity, followed the direction given by the ICAI not to accept an appointment as auditor in the case of unjustified removal of earlier auditor?</a:t>
            </a:r>
            <a:endParaRPr lang="en-US" dirty="0"/>
          </a:p>
        </p:txBody>
      </p:sp>
    </p:spTree>
    <p:extLst>
      <p:ext uri="{BB962C8B-B14F-4D97-AF65-F5344CB8AC3E}">
        <p14:creationId xmlns:p14="http://schemas.microsoft.com/office/powerpoint/2010/main" val="779060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53A658-C91F-2F1A-17AB-8B1B1A3E5F1F}"/>
              </a:ext>
            </a:extLst>
          </p:cNvPr>
          <p:cNvSpPr txBox="1"/>
          <p:nvPr/>
        </p:nvSpPr>
        <p:spPr>
          <a:xfrm>
            <a:off x="371819" y="371685"/>
            <a:ext cx="6097836" cy="646331"/>
          </a:xfrm>
          <a:prstGeom prst="rect">
            <a:avLst/>
          </a:prstGeom>
          <a:noFill/>
        </p:spPr>
        <p:txBody>
          <a:bodyPr wrap="square">
            <a:spAutoFit/>
          </a:bodyPr>
          <a:lstStyle/>
          <a:p>
            <a:r>
              <a:rPr lang="en-US" sz="3600" b="1" i="0" u="sng" strike="noStrike" baseline="0" dirty="0">
                <a:solidFill>
                  <a:srgbClr val="412724"/>
                </a:solidFill>
                <a:latin typeface="+mj-lt"/>
              </a:rPr>
              <a:t>Human resources</a:t>
            </a:r>
            <a:endParaRPr lang="en-US" sz="3600" b="1" u="sng" dirty="0">
              <a:latin typeface="+mj-lt"/>
            </a:endParaRPr>
          </a:p>
        </p:txBody>
      </p:sp>
      <p:sp>
        <p:nvSpPr>
          <p:cNvPr id="4" name="TextBox 3">
            <a:extLst>
              <a:ext uri="{FF2B5EF4-FFF2-40B4-BE49-F238E27FC236}">
                <a16:creationId xmlns:a16="http://schemas.microsoft.com/office/drawing/2014/main" id="{49D708DB-F934-3430-D56F-DCDC72157CEA}"/>
              </a:ext>
            </a:extLst>
          </p:cNvPr>
          <p:cNvSpPr txBox="1"/>
          <p:nvPr/>
        </p:nvSpPr>
        <p:spPr>
          <a:xfrm>
            <a:off x="371819" y="1466049"/>
            <a:ext cx="10003316" cy="4247317"/>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a designated individual to be responsible for managing Human Resource function?</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How frequently the designated person/ PU evaluate the PUs personnel needs?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there a formal documented process for hiring by the PU</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firm maintain and monitor the employee turnover ratio and identify measures to keep it minimal?</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firm maintain a minimum Staff to Partner Ratio, Partner to Manager, Manager to Articles, Client to Staff ratio, etc.</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Which of the following procedures does the PU follow to determine the capabilities and competencies possessed by personnel</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any policy for assigning responsibility for engagements to an engagement partner?</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parameters in place to ensure that the knowledge of its personnel get updated on an ongoing process.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organize self-developed programs like group discussions, mock presentation, short reviews by Team Leader etc.?</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there a fast track advancement policy for star performers?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there a system for evaluating the performances on timely basis with the individual being evaluated?</a:t>
            </a:r>
            <a:endParaRPr lang="en-US" dirty="0"/>
          </a:p>
        </p:txBody>
      </p:sp>
    </p:spTree>
    <p:extLst>
      <p:ext uri="{BB962C8B-B14F-4D97-AF65-F5344CB8AC3E}">
        <p14:creationId xmlns:p14="http://schemas.microsoft.com/office/powerpoint/2010/main" val="33836286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7259A8-E3B9-EB97-D488-2526923116BF}"/>
              </a:ext>
            </a:extLst>
          </p:cNvPr>
          <p:cNvSpPr txBox="1"/>
          <p:nvPr/>
        </p:nvSpPr>
        <p:spPr>
          <a:xfrm>
            <a:off x="360803" y="294568"/>
            <a:ext cx="8133202" cy="646331"/>
          </a:xfrm>
          <a:prstGeom prst="rect">
            <a:avLst/>
          </a:prstGeom>
          <a:noFill/>
        </p:spPr>
        <p:txBody>
          <a:bodyPr wrap="square">
            <a:spAutoFit/>
          </a:bodyPr>
          <a:lstStyle/>
          <a:p>
            <a:pPr algn="l"/>
            <a:r>
              <a:rPr lang="en-US" sz="3600" b="1" i="0" u="sng" strike="noStrike" baseline="0" dirty="0">
                <a:solidFill>
                  <a:srgbClr val="412724"/>
                </a:solidFill>
                <a:latin typeface="+mj-lt"/>
              </a:rPr>
              <a:t>Engagement </a:t>
            </a:r>
            <a:r>
              <a:rPr lang="en-US" sz="3600" b="1" u="sng" dirty="0">
                <a:solidFill>
                  <a:srgbClr val="412724"/>
                </a:solidFill>
                <a:latin typeface="+mj-lt"/>
              </a:rPr>
              <a:t>P</a:t>
            </a:r>
            <a:r>
              <a:rPr lang="en-US" sz="3600" b="1" i="0" u="sng" strike="noStrike" baseline="0" dirty="0">
                <a:solidFill>
                  <a:srgbClr val="412724"/>
                </a:solidFill>
                <a:latin typeface="+mj-lt"/>
              </a:rPr>
              <a:t>erformance</a:t>
            </a:r>
          </a:p>
        </p:txBody>
      </p:sp>
      <p:sp>
        <p:nvSpPr>
          <p:cNvPr id="4" name="TextBox 3">
            <a:extLst>
              <a:ext uri="{FF2B5EF4-FFF2-40B4-BE49-F238E27FC236}">
                <a16:creationId xmlns:a16="http://schemas.microsoft.com/office/drawing/2014/main" id="{6DC74DC9-375E-C54A-705E-113AD2354102}"/>
              </a:ext>
            </a:extLst>
          </p:cNvPr>
          <p:cNvSpPr txBox="1"/>
          <p:nvPr/>
        </p:nvSpPr>
        <p:spPr>
          <a:xfrm>
            <a:off x="360803" y="1354001"/>
            <a:ext cx="10289754" cy="4801314"/>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plan for performing engagements in accordance with professional standards and regulatory and legal requirements?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Are the responsibilities assigned to appropriate personnel during the planning phase?</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 background information on the client and the engagement developed/updated and team briefed accordingly?</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firm prepare a planning document mentioning the staffing requirements/the risks/time allocation etc.?</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checklist of relevant Laws/Rules including those related with Accountancy &amp; audit is shared with the engagement team?</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Whether industry briefing about nature, structure &amp; vertical, and important points from previous year audit summary memorandum are provided to team during planning of the engagement?</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conduct pre-assignment meeting with the clients, liaison office etc. to understand the preparedness of the client to start the professional functions.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prepare and document Audit Summary Memorandum to provide the history of the planned risks, the audit procedures which mitigated the risk, conclusions on controls etc.?</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prepare standardized forms, checklists and questionnaires used in performance engagements?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team leader/Engagement Partner keep a track of the audit findings, other significant issues at various stages of the engagement (including disposal/discussion with the TCWG)?</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4227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667FD-DEE6-8233-CBD0-E7B943D2D1BE}"/>
              </a:ext>
            </a:extLst>
          </p:cNvPr>
          <p:cNvSpPr txBox="1"/>
          <p:nvPr/>
        </p:nvSpPr>
        <p:spPr>
          <a:xfrm>
            <a:off x="360803" y="294568"/>
            <a:ext cx="8133202" cy="646331"/>
          </a:xfrm>
          <a:prstGeom prst="rect">
            <a:avLst/>
          </a:prstGeom>
          <a:noFill/>
        </p:spPr>
        <p:txBody>
          <a:bodyPr wrap="square">
            <a:spAutoFit/>
          </a:bodyPr>
          <a:lstStyle/>
          <a:p>
            <a:pPr algn="l"/>
            <a:r>
              <a:rPr lang="en-US" sz="3600" b="1" i="0" u="sng" strike="noStrike" baseline="0" dirty="0">
                <a:solidFill>
                  <a:srgbClr val="412724"/>
                </a:solidFill>
                <a:latin typeface="+mj-lt"/>
              </a:rPr>
              <a:t>Engagement </a:t>
            </a:r>
            <a:r>
              <a:rPr lang="en-US" sz="3600" b="1" u="sng" dirty="0">
                <a:solidFill>
                  <a:srgbClr val="412724"/>
                </a:solidFill>
                <a:latin typeface="+mj-lt"/>
              </a:rPr>
              <a:t>P</a:t>
            </a:r>
            <a:r>
              <a:rPr lang="en-US" sz="3600" b="1" i="0" u="sng" strike="noStrike" baseline="0" dirty="0">
                <a:solidFill>
                  <a:srgbClr val="412724"/>
                </a:solidFill>
                <a:latin typeface="+mj-lt"/>
              </a:rPr>
              <a:t>erformance</a:t>
            </a:r>
          </a:p>
        </p:txBody>
      </p:sp>
      <p:sp>
        <p:nvSpPr>
          <p:cNvPr id="3" name="TextBox 2">
            <a:extLst>
              <a:ext uri="{FF2B5EF4-FFF2-40B4-BE49-F238E27FC236}">
                <a16:creationId xmlns:a16="http://schemas.microsoft.com/office/drawing/2014/main" id="{49B1D391-2C10-8B2A-F408-4A777530C71F}"/>
              </a:ext>
            </a:extLst>
          </p:cNvPr>
          <p:cNvSpPr txBox="1"/>
          <p:nvPr/>
        </p:nvSpPr>
        <p:spPr>
          <a:xfrm>
            <a:off x="360803" y="1390812"/>
            <a:ext cx="10521108" cy="2862322"/>
          </a:xfrm>
          <a:prstGeom prst="rect">
            <a:avLst/>
          </a:prstGeom>
          <a:noFill/>
        </p:spPr>
        <p:txBody>
          <a:bodyPr wrap="square" rtlCol="0">
            <a:spAutoFit/>
          </a:bodyPr>
          <a:lstStyle/>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the policy for documenting the issue requiring consultation, including any decisions that were taken, the basis for those decisions and how they were implemented?</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 resolves with the differences of professional judgement among members of the engagement team?</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Is there a formally designed an escalation matrix, in case the differences are not resolved at certain level?</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Are the conclusions reached properly documented?</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What happens if the members of the team continue to disagree with the resolution?</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When does the PU release the report in cases where differences in opinion exist?</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a policy of having engagement quality review conducted for all audit of financial statements of listed entities?</a:t>
            </a:r>
          </a:p>
          <a:p>
            <a:pPr marL="285750" indent="-285750">
              <a:buFont typeface="Arial" panose="020B0604020202020204" pitchFamily="34" charset="0"/>
              <a:buChar char="•"/>
            </a:pPr>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What tool does the PU use for maintaining the working in electronic form?</a:t>
            </a:r>
            <a:endParaRPr lang="en-US" dirty="0"/>
          </a:p>
        </p:txBody>
      </p:sp>
    </p:spTree>
    <p:extLst>
      <p:ext uri="{BB962C8B-B14F-4D97-AF65-F5344CB8AC3E}">
        <p14:creationId xmlns:p14="http://schemas.microsoft.com/office/powerpoint/2010/main" val="16406692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5ECA7-A6D6-EE54-6BE2-B2F678036214}"/>
              </a:ext>
            </a:extLst>
          </p:cNvPr>
          <p:cNvSpPr txBox="1"/>
          <p:nvPr/>
        </p:nvSpPr>
        <p:spPr>
          <a:xfrm>
            <a:off x="437921" y="349652"/>
            <a:ext cx="6097836" cy="646331"/>
          </a:xfrm>
          <a:prstGeom prst="rect">
            <a:avLst/>
          </a:prstGeom>
          <a:noFill/>
        </p:spPr>
        <p:txBody>
          <a:bodyPr wrap="square">
            <a:spAutoFit/>
          </a:bodyPr>
          <a:lstStyle/>
          <a:p>
            <a:r>
              <a:rPr lang="en-US" sz="3600" b="1" i="0" u="sng" strike="noStrike" baseline="0" dirty="0">
                <a:solidFill>
                  <a:srgbClr val="412724"/>
                </a:solidFill>
                <a:latin typeface="+mj-lt"/>
              </a:rPr>
              <a:t>Monitoring</a:t>
            </a:r>
            <a:endParaRPr lang="en-US" sz="3600" b="1" u="sng" dirty="0">
              <a:latin typeface="+mj-lt"/>
            </a:endParaRPr>
          </a:p>
        </p:txBody>
      </p:sp>
      <p:sp>
        <p:nvSpPr>
          <p:cNvPr id="5" name="TextBox 4">
            <a:extLst>
              <a:ext uri="{FF2B5EF4-FFF2-40B4-BE49-F238E27FC236}">
                <a16:creationId xmlns:a16="http://schemas.microsoft.com/office/drawing/2014/main" id="{5703C2C8-9110-B2E0-6173-4F19CC6DCEA0}"/>
              </a:ext>
            </a:extLst>
          </p:cNvPr>
          <p:cNvSpPr txBox="1"/>
          <p:nvPr/>
        </p:nvSpPr>
        <p:spPr>
          <a:xfrm>
            <a:off x="437921" y="1525165"/>
            <a:ext cx="10124501" cy="3416320"/>
          </a:xfrm>
          <a:prstGeom prst="rect">
            <a:avLst/>
          </a:prstGeom>
          <a:noFill/>
        </p:spPr>
        <p:txBody>
          <a:bodyPr wrap="square" rtlCol="0">
            <a:spAutoFit/>
          </a:bodyPr>
          <a:lstStyle/>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Does the PU have Policies and Procedures to confirm on the adequacy and relevance of Quality Control procedures adopted?</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Who is responsible to evaluate the Quality and Control policies and procedures to ensure the relevance, adequacy, effectiveness and appropriateness with current trends?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How frequently are the processes and the procedures related to QC revised?</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When was the last revision to the Quality Control policies and procedures carried out?</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Did the PU follow ongoing consideration and evaluation system of quality controls?</a:t>
            </a:r>
            <a:endParaRPr lang="en-US" spc="20" dirty="0">
              <a:latin typeface="Arial Narrow" panose="020B0606020202030204" pitchFamily="34" charset="0"/>
              <a:ea typeface="Calibri" panose="020F0502020204030204" pitchFamily="34" charset="0"/>
              <a:cs typeface="Times New Roman" panose="02020603050405020304" pitchFamily="18" charset="0"/>
            </a:endParaRP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 Designated partner/(s) for performing annual inspection</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 Soliciting information on the effectiveness of training programs from the Firm’s personnel</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Do Reviewing summary of CPED records of firms professional personnel</a:t>
            </a:r>
          </a:p>
          <a:p>
            <a:r>
              <a:rPr lang="en-US" sz="1800" spc="20" dirty="0">
                <a:effectLst/>
                <a:latin typeface="Arial Narrow" panose="020B0606020202030204" pitchFamily="34" charset="0"/>
                <a:ea typeface="Calibri" panose="020F0502020204030204" pitchFamily="34" charset="0"/>
                <a:cs typeface="Times New Roman" panose="02020603050405020304" pitchFamily="18" charset="0"/>
              </a:rPr>
              <a:t>Reviewing and evaluating Firm practice aids, such as audit programs, forms, checklists and considering that they are up to date relevant</a:t>
            </a:r>
            <a:r>
              <a:rPr lang="en-US" spc="20" dirty="0">
                <a:latin typeface="Arial Narrow" panose="020B0606020202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7389194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8DD3F-76A7-AF0E-52D1-1B585F8DF8E5}"/>
              </a:ext>
            </a:extLst>
          </p:cNvPr>
          <p:cNvSpPr txBox="1"/>
          <p:nvPr/>
        </p:nvSpPr>
        <p:spPr>
          <a:xfrm>
            <a:off x="1024568" y="492872"/>
            <a:ext cx="10739605" cy="646331"/>
          </a:xfrm>
          <a:prstGeom prst="rect">
            <a:avLst/>
          </a:prstGeom>
          <a:noFill/>
        </p:spPr>
        <p:txBody>
          <a:bodyPr wrap="square">
            <a:spAutoFit/>
          </a:bodyPr>
          <a:lstStyle/>
          <a:p>
            <a:r>
              <a:rPr lang="en-US" sz="3600" b="1" u="sng" dirty="0">
                <a:solidFill>
                  <a:srgbClr val="412724"/>
                </a:solidFill>
                <a:latin typeface="+mj-lt"/>
              </a:rPr>
              <a:t>Audit Documentation to be reviewed</a:t>
            </a:r>
            <a:endParaRPr lang="en-US" sz="3600" b="1" u="sng" dirty="0">
              <a:latin typeface="+mj-lt"/>
            </a:endParaRPr>
          </a:p>
        </p:txBody>
      </p:sp>
      <p:sp>
        <p:nvSpPr>
          <p:cNvPr id="3" name="TextBox 2">
            <a:extLst>
              <a:ext uri="{FF2B5EF4-FFF2-40B4-BE49-F238E27FC236}">
                <a16:creationId xmlns:a16="http://schemas.microsoft.com/office/drawing/2014/main" id="{8EC550B2-A614-053D-BC53-4E8EB93F7F59}"/>
              </a:ext>
            </a:extLst>
          </p:cNvPr>
          <p:cNvSpPr txBox="1"/>
          <p:nvPr/>
        </p:nvSpPr>
        <p:spPr>
          <a:xfrm>
            <a:off x="1509312" y="1894901"/>
            <a:ext cx="4318612" cy="2585323"/>
          </a:xfrm>
          <a:prstGeom prst="rect">
            <a:avLst/>
          </a:prstGeom>
          <a:noFill/>
        </p:spPr>
        <p:txBody>
          <a:bodyPr wrap="square" rtlCol="0">
            <a:spAutoFit/>
          </a:bodyPr>
          <a:lstStyle/>
          <a:p>
            <a:r>
              <a:rPr kumimoji="0" lang="en-US" sz="1800" b="0" i="0" u="none" strike="noStrike" cap="none" normalizeH="0" baseline="0" dirty="0">
                <a:ln>
                  <a:noFill/>
                </a:ln>
                <a:solidFill>
                  <a:schemeClr val="tx1"/>
                </a:solidFill>
                <a:effectLst/>
                <a:latin typeface="Arial" pitchFamily="34" charset="0"/>
                <a:ea typeface="Arial MT"/>
                <a:cs typeface="Arial MT"/>
              </a:rPr>
              <a:t>A document is </a:t>
            </a:r>
            <a:r>
              <a:rPr kumimoji="0" lang="en-US" sz="1800" b="1" i="0" u="none" strike="noStrike" cap="none" normalizeH="0" baseline="0" dirty="0">
                <a:ln>
                  <a:noFill/>
                </a:ln>
                <a:solidFill>
                  <a:srgbClr val="FF0000"/>
                </a:solidFill>
                <a:effectLst/>
                <a:latin typeface="Arial" pitchFamily="34" charset="0"/>
                <a:ea typeface="Arial MT"/>
                <a:cs typeface="Arial MT"/>
              </a:rPr>
              <a:t>any material</a:t>
            </a:r>
            <a:r>
              <a:rPr kumimoji="0" lang="en-US" sz="1800" b="0" i="0" u="none" strike="noStrike" cap="none" normalizeH="0" baseline="0" dirty="0">
                <a:ln>
                  <a:noFill/>
                </a:ln>
                <a:solidFill>
                  <a:schemeClr val="tx1"/>
                </a:solidFill>
                <a:effectLst/>
                <a:latin typeface="Arial" pitchFamily="34" charset="0"/>
                <a:ea typeface="Arial MT"/>
                <a:cs typeface="Arial MT"/>
              </a:rPr>
              <a:t> which provides evidence of </a:t>
            </a:r>
            <a:r>
              <a:rPr kumimoji="0" lang="en-US" sz="1800" b="0" i="0" u="none" strike="noStrike" cap="none" normalizeH="0" baseline="0" dirty="0">
                <a:ln>
                  <a:noFill/>
                </a:ln>
                <a:solidFill>
                  <a:srgbClr val="FF0000"/>
                </a:solidFill>
                <a:effectLst/>
                <a:latin typeface="Arial" pitchFamily="34" charset="0"/>
                <a:ea typeface="Arial MT"/>
                <a:cs typeface="Arial MT"/>
              </a:rPr>
              <a:t>work performed, action taken or the happening of an event</a:t>
            </a:r>
            <a:r>
              <a:rPr kumimoji="0" lang="en-US" sz="1800" b="0" i="0" u="none" strike="noStrike" cap="none" normalizeH="0" baseline="0" dirty="0">
                <a:ln>
                  <a:noFill/>
                </a:ln>
                <a:solidFill>
                  <a:schemeClr val="tx1"/>
                </a:solidFill>
                <a:effectLst/>
                <a:latin typeface="Arial" pitchFamily="34" charset="0"/>
                <a:ea typeface="Arial MT"/>
                <a:cs typeface="Arial MT"/>
              </a:rPr>
              <a:t>. It may be in </a:t>
            </a:r>
            <a:r>
              <a:rPr kumimoji="0" lang="en-US" sz="1800" b="0" i="0" u="none" strike="noStrike" cap="none" normalizeH="0" baseline="0" dirty="0">
                <a:ln>
                  <a:noFill/>
                </a:ln>
                <a:solidFill>
                  <a:srgbClr val="FF0000"/>
                </a:solidFill>
                <a:effectLst/>
                <a:latin typeface="Arial" pitchFamily="34" charset="0"/>
                <a:ea typeface="Arial MT"/>
                <a:cs typeface="Arial MT"/>
              </a:rPr>
              <a:t>paper or electronic form.</a:t>
            </a:r>
            <a:r>
              <a:rPr kumimoji="0" lang="en-US" sz="1800" b="0" i="0" u="none" strike="noStrike" cap="none" normalizeH="0" baseline="0" dirty="0">
                <a:ln>
                  <a:noFill/>
                </a:ln>
                <a:solidFill>
                  <a:schemeClr val="tx1"/>
                </a:solidFill>
                <a:effectLst/>
                <a:latin typeface="Arial" pitchFamily="34" charset="0"/>
                <a:ea typeface="Arial MT"/>
                <a:cs typeface="Arial MT"/>
              </a:rPr>
              <a:t> Examples of documents include work papers, signed agreements, videos, pictures, spreadsheets, transcripts, correspondences, etc.</a:t>
            </a:r>
            <a:r>
              <a:rPr kumimoji="0" lang="en-US" sz="1800" b="0" i="0" u="none" strike="noStrike" cap="none" normalizeH="0" baseline="0" dirty="0">
                <a:ln>
                  <a:noFill/>
                </a:ln>
                <a:solidFill>
                  <a:schemeClr val="tx1"/>
                </a:solidFill>
                <a:effectLst/>
                <a:latin typeface="Arial" pitchFamily="34" charset="0"/>
                <a:cs typeface="Arial" pitchFamily="34" charset="0"/>
              </a:rPr>
              <a:t> </a:t>
            </a:r>
          </a:p>
          <a:p>
            <a:endParaRPr lang="en-US" dirty="0"/>
          </a:p>
        </p:txBody>
      </p:sp>
      <p:pic>
        <p:nvPicPr>
          <p:cNvPr id="5" name="Picture 4" descr="A calculator and papers with text&#10;&#10;AI-generated content may be incorrect.">
            <a:extLst>
              <a:ext uri="{FF2B5EF4-FFF2-40B4-BE49-F238E27FC236}">
                <a16:creationId xmlns:a16="http://schemas.microsoft.com/office/drawing/2014/main" id="{7E335FFB-973C-EA48-C6AB-F1A4A2403E5E}"/>
              </a:ext>
            </a:extLst>
          </p:cNvPr>
          <p:cNvPicPr>
            <a:picLocks noChangeAspect="1"/>
          </p:cNvPicPr>
          <p:nvPr/>
        </p:nvPicPr>
        <p:blipFill>
          <a:blip r:embed="rId2">
            <a:extLst>
              <a:ext uri="{28A0092B-C50C-407E-A947-70E740481C1C}">
                <a14:useLocalDpi xmlns:a14="http://schemas.microsoft.com/office/drawing/2010/main" val="0"/>
              </a:ext>
            </a:extLst>
          </a:blip>
          <a:srcRect t="23301"/>
          <a:stretch/>
        </p:blipFill>
        <p:spPr>
          <a:xfrm>
            <a:off x="6477000" y="1894901"/>
            <a:ext cx="5715000" cy="2191668"/>
          </a:xfrm>
          <a:prstGeom prst="rect">
            <a:avLst/>
          </a:prstGeom>
        </p:spPr>
      </p:pic>
      <p:cxnSp>
        <p:nvCxnSpPr>
          <p:cNvPr id="7" name="Straight Connector 6">
            <a:extLst>
              <a:ext uri="{FF2B5EF4-FFF2-40B4-BE49-F238E27FC236}">
                <a16:creationId xmlns:a16="http://schemas.microsoft.com/office/drawing/2014/main" id="{57B78A9F-5734-426E-5316-2900232F72C5}"/>
              </a:ext>
            </a:extLst>
          </p:cNvPr>
          <p:cNvCxnSpPr/>
          <p:nvPr/>
        </p:nvCxnSpPr>
        <p:spPr>
          <a:xfrm>
            <a:off x="231354" y="0"/>
            <a:ext cx="0" cy="6940627"/>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B779DBEA-C47C-91F6-B62D-FD0503A8745E}"/>
              </a:ext>
            </a:extLst>
          </p:cNvPr>
          <p:cNvCxnSpPr/>
          <p:nvPr/>
        </p:nvCxnSpPr>
        <p:spPr>
          <a:xfrm>
            <a:off x="427822" y="-41314"/>
            <a:ext cx="0" cy="6940627"/>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79816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E69CA7-0247-98D2-9780-7FFFC255D4D8}"/>
              </a:ext>
            </a:extLst>
          </p:cNvPr>
          <p:cNvSpPr txBox="1"/>
          <p:nvPr/>
        </p:nvSpPr>
        <p:spPr>
          <a:xfrm>
            <a:off x="308473" y="0"/>
            <a:ext cx="9044848" cy="646331"/>
          </a:xfrm>
          <a:prstGeom prst="rect">
            <a:avLst/>
          </a:prstGeom>
          <a:noFill/>
        </p:spPr>
        <p:txBody>
          <a:bodyPr wrap="square" rtlCol="0">
            <a:spAutoFit/>
          </a:bodyPr>
          <a:lstStyle/>
          <a:p>
            <a:r>
              <a:rPr lang="en-US" sz="3600" u="sng" dirty="0">
                <a:solidFill>
                  <a:srgbClr val="412724"/>
                </a:solidFill>
                <a:latin typeface="+mj-lt"/>
              </a:rPr>
              <a:t>Permanent</a:t>
            </a:r>
            <a:r>
              <a:rPr lang="en-US" sz="3600" u="sng" dirty="0">
                <a:latin typeface="+mj-lt"/>
              </a:rPr>
              <a:t> </a:t>
            </a:r>
            <a:r>
              <a:rPr lang="en-US" sz="3600" u="sng" dirty="0">
                <a:solidFill>
                  <a:srgbClr val="412724"/>
                </a:solidFill>
                <a:latin typeface="+mj-lt"/>
              </a:rPr>
              <a:t>Audit</a:t>
            </a:r>
            <a:r>
              <a:rPr lang="en-US" sz="3600" u="sng" dirty="0">
                <a:latin typeface="+mj-lt"/>
              </a:rPr>
              <a:t> </a:t>
            </a:r>
            <a:r>
              <a:rPr lang="en-US" sz="3600" u="sng" dirty="0">
                <a:solidFill>
                  <a:srgbClr val="412724"/>
                </a:solidFill>
                <a:latin typeface="+mj-lt"/>
              </a:rPr>
              <a:t>File</a:t>
            </a:r>
            <a:r>
              <a:rPr lang="en-US" sz="3600" dirty="0">
                <a:latin typeface="+mj-lt"/>
              </a:rPr>
              <a:t> </a:t>
            </a:r>
          </a:p>
        </p:txBody>
      </p:sp>
      <p:sp>
        <p:nvSpPr>
          <p:cNvPr id="4" name="TextBox 3">
            <a:extLst>
              <a:ext uri="{FF2B5EF4-FFF2-40B4-BE49-F238E27FC236}">
                <a16:creationId xmlns:a16="http://schemas.microsoft.com/office/drawing/2014/main" id="{CBAB9870-5C7C-DC5C-1DF8-0587F7FD1A31}"/>
              </a:ext>
            </a:extLst>
          </p:cNvPr>
          <p:cNvSpPr txBox="1"/>
          <p:nvPr/>
        </p:nvSpPr>
        <p:spPr>
          <a:xfrm>
            <a:off x="308473" y="557121"/>
            <a:ext cx="11883527" cy="6581289"/>
          </a:xfrm>
          <a:prstGeom prst="rect">
            <a:avLst/>
          </a:prstGeom>
          <a:noFill/>
        </p:spPr>
        <p:txBody>
          <a:bodyPr wrap="square" rtlCol="0">
            <a:spAutoFit/>
          </a:bodyPr>
          <a:lstStyle/>
          <a:p>
            <a:pPr marL="342900" lvl="0" indent="-342900">
              <a:lnSpc>
                <a:spcPct val="150000"/>
              </a:lnSpc>
              <a:spcBef>
                <a:spcPts val="320"/>
              </a:spcBef>
              <a:spcAft>
                <a:spcPts val="0"/>
              </a:spcAft>
              <a:buSzPts val="1100"/>
              <a:buFont typeface="Cambria"/>
              <a:buChar char="•"/>
              <a:tabLst>
                <a:tab pos="266700" algn="l"/>
              </a:tabLst>
            </a:pPr>
            <a:r>
              <a:rPr lang="en-US" sz="1600" dirty="0">
                <a:latin typeface="Arial MT"/>
                <a:ea typeface="Cambria"/>
                <a:cs typeface="Cambria"/>
              </a:rPr>
              <a:t>Letter</a:t>
            </a:r>
            <a:r>
              <a:rPr lang="en-US" sz="1600" spc="185" dirty="0">
                <a:latin typeface="Arial MT"/>
                <a:ea typeface="Cambria"/>
                <a:cs typeface="Cambria"/>
              </a:rPr>
              <a:t> </a:t>
            </a:r>
            <a:r>
              <a:rPr lang="en-US" sz="1600" dirty="0">
                <a:latin typeface="Arial MT"/>
                <a:ea typeface="Cambria"/>
                <a:cs typeface="Cambria"/>
              </a:rPr>
              <a:t>of</a:t>
            </a:r>
            <a:r>
              <a:rPr lang="en-US" sz="1600" spc="180" dirty="0">
                <a:latin typeface="Arial MT"/>
                <a:ea typeface="Cambria"/>
                <a:cs typeface="Cambria"/>
              </a:rPr>
              <a:t> </a:t>
            </a:r>
            <a:r>
              <a:rPr lang="en-US" sz="1600" dirty="0">
                <a:latin typeface="Arial MT"/>
                <a:ea typeface="Cambria"/>
                <a:cs typeface="Cambria"/>
              </a:rPr>
              <a:t>engagement</a:t>
            </a:r>
          </a:p>
          <a:p>
            <a:pPr marL="342900" marR="68580" lvl="0" indent="-342900">
              <a:lnSpc>
                <a:spcPct val="150000"/>
              </a:lnSpc>
              <a:spcBef>
                <a:spcPts val="245"/>
              </a:spcBef>
              <a:spcAft>
                <a:spcPts val="0"/>
              </a:spcAft>
              <a:buSzPts val="1100"/>
              <a:buFont typeface="Cambria"/>
              <a:buChar char="•"/>
              <a:tabLst>
                <a:tab pos="266700" algn="l"/>
                <a:tab pos="1307465" algn="l"/>
                <a:tab pos="1680210" algn="l"/>
                <a:tab pos="2209165" algn="l"/>
              </a:tabLst>
            </a:pPr>
            <a:r>
              <a:rPr lang="en-US" sz="1600" dirty="0">
                <a:latin typeface="Arial MT"/>
                <a:ea typeface="Cambria"/>
                <a:cs typeface="Cambria"/>
              </a:rPr>
              <a:t>Correspondence	with	retiring	auditor</a:t>
            </a:r>
            <a:r>
              <a:rPr lang="en-US" sz="1600" spc="-230" dirty="0">
                <a:latin typeface="Arial MT"/>
                <a:ea typeface="Cambria"/>
                <a:cs typeface="Cambria"/>
              </a:rPr>
              <a:t> </a:t>
            </a:r>
            <a:r>
              <a:rPr lang="en-US" sz="1600" dirty="0">
                <a:latin typeface="Arial MT"/>
                <a:ea typeface="Cambria"/>
                <a:cs typeface="Cambria"/>
              </a:rPr>
              <a:t>(NOC)</a:t>
            </a:r>
          </a:p>
          <a:p>
            <a:pPr marL="342900" marR="68580" lvl="0" indent="-342900">
              <a:lnSpc>
                <a:spcPct val="150000"/>
              </a:lnSpc>
              <a:spcBef>
                <a:spcPts val="320"/>
              </a:spcBef>
              <a:spcAft>
                <a:spcPts val="0"/>
              </a:spcAft>
              <a:buSzPts val="1100"/>
              <a:buFont typeface="Cambria"/>
              <a:buChar char="•"/>
              <a:tabLst>
                <a:tab pos="266700" algn="l"/>
              </a:tabLst>
            </a:pPr>
            <a:r>
              <a:rPr lang="en-US" sz="1600" dirty="0">
                <a:latin typeface="Arial MT"/>
                <a:ea typeface="Cambria"/>
                <a:cs typeface="Cambria"/>
              </a:rPr>
              <a:t>Copies</a:t>
            </a:r>
            <a:r>
              <a:rPr lang="en-US" sz="1600" spc="135" dirty="0">
                <a:latin typeface="Arial MT"/>
                <a:ea typeface="Cambria"/>
                <a:cs typeface="Cambria"/>
              </a:rPr>
              <a:t> </a:t>
            </a:r>
            <a:r>
              <a:rPr lang="en-US" sz="1600" dirty="0">
                <a:latin typeface="Arial MT"/>
                <a:ea typeface="Cambria"/>
                <a:cs typeface="Cambria"/>
              </a:rPr>
              <a:t>of</a:t>
            </a:r>
            <a:r>
              <a:rPr lang="en-US" sz="1600" spc="130" dirty="0">
                <a:latin typeface="Arial MT"/>
                <a:ea typeface="Cambria"/>
                <a:cs typeface="Cambria"/>
              </a:rPr>
              <a:t> </a:t>
            </a:r>
            <a:r>
              <a:rPr lang="en-US" sz="1600" dirty="0">
                <a:latin typeface="Arial MT"/>
                <a:ea typeface="Cambria"/>
                <a:cs typeface="Cambria"/>
              </a:rPr>
              <a:t>Memorandum</a:t>
            </a:r>
            <a:r>
              <a:rPr lang="en-US" sz="1600" spc="135" dirty="0">
                <a:latin typeface="Arial MT"/>
                <a:ea typeface="Cambria"/>
                <a:cs typeface="Cambria"/>
              </a:rPr>
              <a:t> </a:t>
            </a:r>
            <a:r>
              <a:rPr lang="en-US" sz="1600" dirty="0">
                <a:latin typeface="Arial MT"/>
                <a:ea typeface="Cambria"/>
                <a:cs typeface="Cambria"/>
              </a:rPr>
              <a:t>and</a:t>
            </a:r>
            <a:r>
              <a:rPr lang="en-US" sz="1600" spc="130" dirty="0">
                <a:latin typeface="Arial MT"/>
                <a:ea typeface="Cambria"/>
                <a:cs typeface="Cambria"/>
              </a:rPr>
              <a:t> </a:t>
            </a:r>
            <a:r>
              <a:rPr lang="en-US" sz="1600" dirty="0">
                <a:latin typeface="Arial MT"/>
                <a:ea typeface="Cambria"/>
                <a:cs typeface="Cambria"/>
              </a:rPr>
              <a:t>Articles</a:t>
            </a:r>
            <a:r>
              <a:rPr lang="en-US" sz="1600" spc="135" dirty="0">
                <a:latin typeface="Arial MT"/>
                <a:ea typeface="Cambria"/>
                <a:cs typeface="Cambria"/>
              </a:rPr>
              <a:t> </a:t>
            </a:r>
            <a:r>
              <a:rPr lang="en-US" sz="1600" dirty="0">
                <a:latin typeface="Arial MT"/>
                <a:ea typeface="Cambria"/>
                <a:cs typeface="Cambria"/>
              </a:rPr>
              <a:t>of</a:t>
            </a:r>
            <a:r>
              <a:rPr lang="en-US" sz="1600" spc="-245" dirty="0">
                <a:latin typeface="Arial MT"/>
                <a:ea typeface="Cambria"/>
                <a:cs typeface="Cambria"/>
              </a:rPr>
              <a:t> </a:t>
            </a:r>
            <a:r>
              <a:rPr lang="en-US" sz="1600" dirty="0">
                <a:latin typeface="Arial MT"/>
                <a:ea typeface="Cambria"/>
                <a:cs typeface="Cambria"/>
              </a:rPr>
              <a:t>Association</a:t>
            </a:r>
            <a:r>
              <a:rPr lang="en-US" sz="1600" spc="20" dirty="0">
                <a:latin typeface="Arial MT"/>
                <a:ea typeface="Cambria"/>
                <a:cs typeface="Cambria"/>
              </a:rPr>
              <a:t> </a:t>
            </a:r>
            <a:r>
              <a:rPr lang="en-US" sz="1600" dirty="0">
                <a:latin typeface="Arial MT"/>
                <a:ea typeface="Cambria"/>
                <a:cs typeface="Cambria"/>
              </a:rPr>
              <a:t>in</a:t>
            </a:r>
            <a:r>
              <a:rPr lang="en-US" sz="1600" spc="20" dirty="0">
                <a:latin typeface="Arial MT"/>
                <a:ea typeface="Cambria"/>
                <a:cs typeface="Cambria"/>
              </a:rPr>
              <a:t> </a:t>
            </a:r>
            <a:r>
              <a:rPr lang="en-US" sz="1600" dirty="0">
                <a:latin typeface="Arial MT"/>
                <a:ea typeface="Cambria"/>
                <a:cs typeface="Cambria"/>
              </a:rPr>
              <a:t>case</a:t>
            </a:r>
            <a:r>
              <a:rPr lang="en-US" sz="1600" spc="25" dirty="0">
                <a:latin typeface="Arial MT"/>
                <a:ea typeface="Cambria"/>
                <a:cs typeface="Cambria"/>
              </a:rPr>
              <a:t> </a:t>
            </a:r>
            <a:r>
              <a:rPr lang="en-US" sz="1600" dirty="0">
                <a:latin typeface="Arial MT"/>
                <a:ea typeface="Cambria"/>
                <a:cs typeface="Cambria"/>
              </a:rPr>
              <a:t>of</a:t>
            </a:r>
            <a:r>
              <a:rPr lang="en-US" sz="1600" spc="20" dirty="0">
                <a:latin typeface="Arial MT"/>
                <a:ea typeface="Cambria"/>
                <a:cs typeface="Cambria"/>
              </a:rPr>
              <a:t> </a:t>
            </a:r>
            <a:r>
              <a:rPr lang="en-US" sz="1600" dirty="0">
                <a:latin typeface="Arial MT"/>
                <a:ea typeface="Cambria"/>
                <a:cs typeface="Cambria"/>
              </a:rPr>
              <a:t>corporate</a:t>
            </a:r>
            <a:r>
              <a:rPr lang="en-US" sz="1600" spc="20" dirty="0">
                <a:latin typeface="Arial MT"/>
                <a:ea typeface="Cambria"/>
                <a:cs typeface="Cambria"/>
              </a:rPr>
              <a:t> </a:t>
            </a:r>
            <a:r>
              <a:rPr lang="en-US" sz="1600" dirty="0">
                <a:latin typeface="Arial MT"/>
                <a:ea typeface="Cambria"/>
                <a:cs typeface="Cambria"/>
              </a:rPr>
              <a:t>entities</a:t>
            </a:r>
            <a:r>
              <a:rPr lang="en-US" sz="1600" spc="25" dirty="0">
                <a:latin typeface="Arial MT"/>
                <a:ea typeface="Cambria"/>
                <a:cs typeface="Cambria"/>
              </a:rPr>
              <a:t> </a:t>
            </a:r>
            <a:r>
              <a:rPr lang="en-US" sz="1600" dirty="0">
                <a:latin typeface="Arial MT"/>
                <a:ea typeface="Cambria"/>
                <a:cs typeface="Cambria"/>
              </a:rPr>
              <a:t>or</a:t>
            </a:r>
          </a:p>
          <a:p>
            <a:pPr marL="342900" marR="68580" lvl="0" indent="-342900">
              <a:lnSpc>
                <a:spcPct val="150000"/>
              </a:lnSpc>
              <a:spcBef>
                <a:spcPts val="215"/>
              </a:spcBef>
              <a:spcAft>
                <a:spcPts val="0"/>
              </a:spcAft>
              <a:buSzPts val="1100"/>
              <a:buFont typeface="Cambria"/>
              <a:buChar char="•"/>
              <a:tabLst>
                <a:tab pos="266700" algn="l"/>
                <a:tab pos="1049020" algn="l"/>
                <a:tab pos="1789430" algn="l"/>
                <a:tab pos="2054225" algn="l"/>
                <a:tab pos="2477135" algn="l"/>
              </a:tabLst>
            </a:pPr>
            <a:r>
              <a:rPr lang="en-US" sz="1600" dirty="0">
                <a:latin typeface="Arial MT"/>
                <a:ea typeface="Cambria"/>
                <a:cs typeface="Cambria"/>
              </a:rPr>
              <a:t>Partnership	agreement	in	case	</a:t>
            </a:r>
            <a:r>
              <a:rPr lang="en-US" sz="1600" spc="-40" dirty="0">
                <a:latin typeface="Arial MT"/>
                <a:ea typeface="Cambria"/>
                <a:cs typeface="Cambria"/>
              </a:rPr>
              <a:t>of</a:t>
            </a:r>
            <a:r>
              <a:rPr lang="en-US" sz="1600" spc="-265" dirty="0">
                <a:latin typeface="Arial MT"/>
                <a:ea typeface="Cambria"/>
                <a:cs typeface="Cambria"/>
              </a:rPr>
              <a:t> </a:t>
            </a:r>
            <a:r>
              <a:rPr lang="en-US" sz="1600" dirty="0">
                <a:latin typeface="Arial MT"/>
                <a:ea typeface="Cambria"/>
                <a:cs typeface="Cambria"/>
              </a:rPr>
              <a:t>partnership</a:t>
            </a:r>
            <a:r>
              <a:rPr lang="en-US" sz="1600" spc="5" dirty="0">
                <a:latin typeface="Arial MT"/>
                <a:ea typeface="Cambria"/>
                <a:cs typeface="Cambria"/>
              </a:rPr>
              <a:t> </a:t>
            </a:r>
            <a:r>
              <a:rPr lang="en-US" sz="1600" dirty="0">
                <a:latin typeface="Arial MT"/>
                <a:ea typeface="Cambria"/>
                <a:cs typeface="Cambria"/>
              </a:rPr>
              <a:t>firm or Act,</a:t>
            </a:r>
            <a:r>
              <a:rPr lang="en-US" sz="1600" spc="5" dirty="0">
                <a:latin typeface="Arial MT"/>
                <a:ea typeface="Cambria"/>
                <a:cs typeface="Cambria"/>
              </a:rPr>
              <a:t> </a:t>
            </a:r>
            <a:r>
              <a:rPr lang="en-US" sz="1600" dirty="0">
                <a:latin typeface="Arial MT"/>
                <a:ea typeface="Cambria"/>
                <a:cs typeface="Cambria"/>
              </a:rPr>
              <a:t>Regulation,</a:t>
            </a:r>
            <a:r>
              <a:rPr lang="en-US" sz="1600" spc="5" dirty="0">
                <a:latin typeface="Arial MT"/>
                <a:ea typeface="Cambria"/>
                <a:cs typeface="Cambria"/>
              </a:rPr>
              <a:t> </a:t>
            </a:r>
            <a:r>
              <a:rPr lang="en-US" sz="1600" dirty="0">
                <a:latin typeface="Arial MT"/>
                <a:ea typeface="Cambria"/>
                <a:cs typeface="Cambria"/>
              </a:rPr>
              <a:t>byelaws,</a:t>
            </a:r>
            <a:r>
              <a:rPr lang="en-US" sz="1600" spc="5" dirty="0">
                <a:latin typeface="Arial MT"/>
                <a:ea typeface="Cambria"/>
                <a:cs typeface="Cambria"/>
              </a:rPr>
              <a:t> </a:t>
            </a:r>
            <a:r>
              <a:rPr lang="en-US" sz="1600" dirty="0">
                <a:latin typeface="Arial MT"/>
                <a:ea typeface="Cambria"/>
                <a:cs typeface="Cambria"/>
              </a:rPr>
              <a:t>trust</a:t>
            </a:r>
            <a:r>
              <a:rPr lang="en-US" sz="1600" spc="5" dirty="0">
                <a:latin typeface="Arial MT"/>
                <a:ea typeface="Cambria"/>
                <a:cs typeface="Cambria"/>
              </a:rPr>
              <a:t> </a:t>
            </a:r>
            <a:r>
              <a:rPr lang="en-US" sz="1600" dirty="0">
                <a:latin typeface="Arial MT"/>
                <a:ea typeface="Cambria"/>
                <a:cs typeface="Cambria"/>
              </a:rPr>
              <a:t>deeds,</a:t>
            </a:r>
            <a:r>
              <a:rPr lang="en-US" sz="1600" spc="5" dirty="0">
                <a:latin typeface="Arial MT"/>
                <a:ea typeface="Cambria"/>
                <a:cs typeface="Cambria"/>
              </a:rPr>
              <a:t> </a:t>
            </a:r>
            <a:r>
              <a:rPr lang="en-US" sz="1600" dirty="0">
                <a:latin typeface="Arial MT"/>
                <a:ea typeface="Cambria"/>
                <a:cs typeface="Cambria"/>
              </a:rPr>
              <a:t>as</a:t>
            </a:r>
            <a:r>
              <a:rPr lang="en-US" sz="1600" spc="-245" dirty="0">
                <a:latin typeface="Arial MT"/>
                <a:ea typeface="Cambria"/>
                <a:cs typeface="Cambria"/>
              </a:rPr>
              <a:t> </a:t>
            </a:r>
            <a:r>
              <a:rPr lang="en-US" sz="1600" dirty="0">
                <a:latin typeface="Arial MT"/>
                <a:ea typeface="Cambria"/>
                <a:cs typeface="Cambria"/>
              </a:rPr>
              <a:t>applicable</a:t>
            </a:r>
            <a:r>
              <a:rPr lang="en-US" sz="1600" spc="170" dirty="0">
                <a:latin typeface="Arial MT"/>
                <a:ea typeface="Cambria"/>
                <a:cs typeface="Cambria"/>
              </a:rPr>
              <a:t> </a:t>
            </a:r>
            <a:r>
              <a:rPr lang="en-US" sz="1600" dirty="0">
                <a:latin typeface="Arial MT"/>
                <a:ea typeface="Cambria"/>
                <a:cs typeface="Cambria"/>
              </a:rPr>
              <a:t>under</a:t>
            </a:r>
            <a:r>
              <a:rPr lang="en-US" sz="1600" spc="185" dirty="0">
                <a:latin typeface="Arial MT"/>
                <a:ea typeface="Cambria"/>
                <a:cs typeface="Cambria"/>
              </a:rPr>
              <a:t> </a:t>
            </a:r>
            <a:r>
              <a:rPr lang="en-US" sz="1600" dirty="0">
                <a:latin typeface="Arial MT"/>
                <a:ea typeface="Cambria"/>
                <a:cs typeface="Cambria"/>
              </a:rPr>
              <a:t>which</a:t>
            </a:r>
            <a:r>
              <a:rPr lang="en-US" sz="1600" spc="185" dirty="0">
                <a:latin typeface="Arial MT"/>
                <a:ea typeface="Cambria"/>
                <a:cs typeface="Cambria"/>
              </a:rPr>
              <a:t> </a:t>
            </a:r>
            <a:r>
              <a:rPr lang="en-US" sz="1600" dirty="0">
                <a:latin typeface="Arial MT"/>
                <a:ea typeface="Cambria"/>
                <a:cs typeface="Cambria"/>
              </a:rPr>
              <a:t>the</a:t>
            </a:r>
            <a:r>
              <a:rPr lang="en-US" sz="1600" spc="170" dirty="0">
                <a:latin typeface="Arial MT"/>
                <a:ea typeface="Cambria"/>
                <a:cs typeface="Cambria"/>
              </a:rPr>
              <a:t> </a:t>
            </a:r>
            <a:r>
              <a:rPr lang="en-US" sz="1600" dirty="0">
                <a:latin typeface="Arial MT"/>
                <a:ea typeface="Cambria"/>
                <a:cs typeface="Cambria"/>
              </a:rPr>
              <a:t>entity</a:t>
            </a:r>
            <a:r>
              <a:rPr lang="en-US" sz="1600" spc="170" dirty="0">
                <a:latin typeface="Arial MT"/>
                <a:ea typeface="Cambria"/>
                <a:cs typeface="Cambria"/>
              </a:rPr>
              <a:t> </a:t>
            </a:r>
            <a:r>
              <a:rPr lang="en-US" sz="1600" dirty="0">
                <a:latin typeface="Arial MT"/>
                <a:ea typeface="Cambria"/>
                <a:cs typeface="Cambria"/>
              </a:rPr>
              <a:t>functions</a:t>
            </a:r>
          </a:p>
          <a:p>
            <a:pPr marL="342900" lvl="0" indent="-342900">
              <a:lnSpc>
                <a:spcPct val="150000"/>
              </a:lnSpc>
              <a:spcBef>
                <a:spcPts val="320"/>
              </a:spcBef>
              <a:spcAft>
                <a:spcPts val="0"/>
              </a:spcAft>
              <a:buSzPts val="1100"/>
              <a:buFont typeface="Cambria"/>
              <a:buChar char="•"/>
              <a:tabLst>
                <a:tab pos="266700" algn="l"/>
              </a:tabLst>
            </a:pPr>
            <a:r>
              <a:rPr lang="en-US" sz="1600" dirty="0">
                <a:latin typeface="Arial MT"/>
                <a:ea typeface="Cambria"/>
                <a:cs typeface="Cambria"/>
              </a:rPr>
              <a:t>Nature</a:t>
            </a:r>
            <a:r>
              <a:rPr lang="en-US" sz="1600" spc="15" dirty="0">
                <a:latin typeface="Arial MT"/>
                <a:ea typeface="Cambria"/>
                <a:cs typeface="Cambria"/>
              </a:rPr>
              <a:t> </a:t>
            </a:r>
            <a:r>
              <a:rPr lang="en-US" sz="1600" dirty="0">
                <a:latin typeface="Arial MT"/>
                <a:ea typeface="Cambria"/>
                <a:cs typeface="Cambria"/>
              </a:rPr>
              <a:t>and</a:t>
            </a:r>
            <a:r>
              <a:rPr lang="en-US" sz="1600" spc="15" dirty="0">
                <a:latin typeface="Arial MT"/>
                <a:ea typeface="Cambria"/>
                <a:cs typeface="Cambria"/>
              </a:rPr>
              <a:t> </a:t>
            </a:r>
            <a:r>
              <a:rPr lang="en-US" sz="1600" dirty="0">
                <a:latin typeface="Arial MT"/>
                <a:ea typeface="Cambria"/>
                <a:cs typeface="Cambria"/>
              </a:rPr>
              <a:t>history</a:t>
            </a:r>
            <a:r>
              <a:rPr lang="en-US" sz="1600" spc="20" dirty="0">
                <a:latin typeface="Arial MT"/>
                <a:ea typeface="Cambria"/>
                <a:cs typeface="Cambria"/>
              </a:rPr>
              <a:t> </a:t>
            </a:r>
            <a:r>
              <a:rPr lang="en-US" sz="1600" dirty="0">
                <a:latin typeface="Arial MT"/>
                <a:ea typeface="Cambria"/>
                <a:cs typeface="Cambria"/>
              </a:rPr>
              <a:t>of</a:t>
            </a:r>
            <a:r>
              <a:rPr lang="en-US" sz="1600" spc="15" dirty="0">
                <a:latin typeface="Arial MT"/>
                <a:ea typeface="Cambria"/>
                <a:cs typeface="Cambria"/>
              </a:rPr>
              <a:t> </a:t>
            </a:r>
            <a:r>
              <a:rPr lang="en-US" sz="1600" dirty="0">
                <a:latin typeface="Arial MT"/>
                <a:ea typeface="Cambria"/>
                <a:cs typeface="Cambria"/>
              </a:rPr>
              <a:t>the</a:t>
            </a:r>
            <a:r>
              <a:rPr lang="en-US" sz="1600" spc="20" dirty="0">
                <a:latin typeface="Arial MT"/>
                <a:ea typeface="Cambria"/>
                <a:cs typeface="Cambria"/>
              </a:rPr>
              <a:t> </a:t>
            </a:r>
            <a:r>
              <a:rPr lang="en-US" sz="1600" dirty="0">
                <a:latin typeface="Arial MT"/>
                <a:ea typeface="Cambria"/>
                <a:cs typeface="Cambria"/>
              </a:rPr>
              <a:t>business</a:t>
            </a:r>
          </a:p>
          <a:p>
            <a:pPr marL="342900" lvl="0" indent="-342900">
              <a:lnSpc>
                <a:spcPct val="150000"/>
              </a:lnSpc>
              <a:spcBef>
                <a:spcPts val="305"/>
              </a:spcBef>
              <a:spcAft>
                <a:spcPts val="0"/>
              </a:spcAft>
              <a:buSzPts val="1100"/>
              <a:buFont typeface="Cambria"/>
              <a:buChar char="•"/>
              <a:tabLst>
                <a:tab pos="266700" algn="l"/>
              </a:tabLst>
            </a:pPr>
            <a:r>
              <a:rPr lang="en-US" sz="1600" dirty="0">
                <a:latin typeface="Arial MT"/>
                <a:ea typeface="Cambria"/>
                <a:cs typeface="Cambria"/>
              </a:rPr>
              <a:t>Profile</a:t>
            </a:r>
            <a:r>
              <a:rPr lang="en-US" sz="1600" spc="175" dirty="0">
                <a:latin typeface="Arial MT"/>
                <a:ea typeface="Cambria"/>
                <a:cs typeface="Cambria"/>
              </a:rPr>
              <a:t> </a:t>
            </a:r>
            <a:r>
              <a:rPr lang="en-US" sz="1600" dirty="0">
                <a:latin typeface="Arial MT"/>
                <a:ea typeface="Cambria"/>
                <a:cs typeface="Cambria"/>
              </a:rPr>
              <a:t>of</a:t>
            </a:r>
            <a:r>
              <a:rPr lang="en-US" sz="1600" spc="180" dirty="0">
                <a:latin typeface="Arial MT"/>
                <a:ea typeface="Cambria"/>
                <a:cs typeface="Cambria"/>
              </a:rPr>
              <a:t> </a:t>
            </a:r>
            <a:r>
              <a:rPr lang="en-US" sz="1600" dirty="0">
                <a:latin typeface="Arial MT"/>
                <a:ea typeface="Cambria"/>
                <a:cs typeface="Cambria"/>
              </a:rPr>
              <a:t>ownership</a:t>
            </a:r>
          </a:p>
          <a:p>
            <a:pPr marL="342900" lvl="0" indent="-342900">
              <a:lnSpc>
                <a:spcPct val="150000"/>
              </a:lnSpc>
              <a:spcBef>
                <a:spcPts val="310"/>
              </a:spcBef>
              <a:spcAft>
                <a:spcPts val="0"/>
              </a:spcAft>
              <a:buSzPts val="1100"/>
              <a:buFont typeface="Cambria"/>
              <a:buChar char="•"/>
              <a:tabLst>
                <a:tab pos="266700" algn="l"/>
              </a:tabLst>
            </a:pPr>
            <a:r>
              <a:rPr lang="en-US" sz="1600" dirty="0">
                <a:latin typeface="Arial MT"/>
                <a:ea typeface="Cambria"/>
                <a:cs typeface="Cambria"/>
              </a:rPr>
              <a:t>Registered</a:t>
            </a:r>
            <a:r>
              <a:rPr lang="en-US" sz="1600" spc="205" dirty="0">
                <a:latin typeface="Arial MT"/>
                <a:ea typeface="Cambria"/>
                <a:cs typeface="Cambria"/>
              </a:rPr>
              <a:t> </a:t>
            </a:r>
            <a:r>
              <a:rPr lang="en-US" sz="1600" dirty="0">
                <a:latin typeface="Arial MT"/>
                <a:ea typeface="Cambria"/>
                <a:cs typeface="Cambria"/>
              </a:rPr>
              <a:t>office</a:t>
            </a:r>
            <a:r>
              <a:rPr lang="en-US" sz="1600" spc="225" dirty="0">
                <a:latin typeface="Arial MT"/>
                <a:ea typeface="Cambria"/>
                <a:cs typeface="Cambria"/>
              </a:rPr>
              <a:t> </a:t>
            </a:r>
            <a:r>
              <a:rPr lang="en-US" sz="1600" dirty="0">
                <a:latin typeface="Arial MT"/>
                <a:ea typeface="Cambria"/>
                <a:cs typeface="Cambria"/>
              </a:rPr>
              <a:t>details</a:t>
            </a:r>
          </a:p>
          <a:p>
            <a:pPr marL="342900" marR="67945" lvl="0" indent="-342900" algn="just">
              <a:lnSpc>
                <a:spcPct val="150000"/>
              </a:lnSpc>
              <a:spcBef>
                <a:spcPts val="315"/>
              </a:spcBef>
              <a:spcAft>
                <a:spcPts val="0"/>
              </a:spcAft>
              <a:buSzPts val="1100"/>
              <a:buFont typeface="Cambria"/>
              <a:buChar char="•"/>
              <a:tabLst>
                <a:tab pos="266700" algn="l"/>
              </a:tabLst>
            </a:pPr>
            <a:r>
              <a:rPr lang="en-US" sz="1600" dirty="0">
                <a:latin typeface="Arial MT"/>
                <a:ea typeface="Cambria"/>
                <a:cs typeface="Cambria"/>
              </a:rPr>
              <a:t>Management</a:t>
            </a:r>
            <a:r>
              <a:rPr lang="en-US" sz="1600" spc="5" dirty="0">
                <a:latin typeface="Arial MT"/>
                <a:ea typeface="Cambria"/>
                <a:cs typeface="Cambria"/>
              </a:rPr>
              <a:t> </a:t>
            </a:r>
            <a:r>
              <a:rPr lang="en-US" sz="1600" dirty="0">
                <a:latin typeface="Arial MT"/>
                <a:ea typeface="Cambria"/>
                <a:cs typeface="Cambria"/>
              </a:rPr>
              <a:t>structure</a:t>
            </a:r>
            <a:r>
              <a:rPr lang="en-US" sz="1600" spc="5" dirty="0">
                <a:latin typeface="Arial MT"/>
                <a:ea typeface="Cambria"/>
                <a:cs typeface="Cambria"/>
              </a:rPr>
              <a:t> </a:t>
            </a:r>
            <a:r>
              <a:rPr lang="en-US" sz="1600" dirty="0">
                <a:latin typeface="Arial MT"/>
                <a:ea typeface="Cambria"/>
                <a:cs typeface="Cambria"/>
              </a:rPr>
              <a:t>including</a:t>
            </a:r>
            <a:r>
              <a:rPr lang="en-US" sz="1600" spc="-265" dirty="0">
                <a:latin typeface="Arial MT"/>
                <a:ea typeface="Cambria"/>
                <a:cs typeface="Cambria"/>
              </a:rPr>
              <a:t> </a:t>
            </a:r>
            <a:r>
              <a:rPr lang="en-US" sz="1600" dirty="0" err="1">
                <a:latin typeface="Arial MT"/>
                <a:ea typeface="Cambria"/>
                <a:cs typeface="Cambria"/>
              </a:rPr>
              <a:t>organisation</a:t>
            </a:r>
            <a:r>
              <a:rPr lang="en-US" sz="1600" spc="-15" dirty="0">
                <a:latin typeface="Arial MT"/>
                <a:ea typeface="Cambria"/>
                <a:cs typeface="Cambria"/>
              </a:rPr>
              <a:t> </a:t>
            </a:r>
            <a:r>
              <a:rPr lang="en-US" sz="1600" dirty="0">
                <a:latin typeface="Arial MT"/>
                <a:ea typeface="Cambria"/>
                <a:cs typeface="Cambria"/>
              </a:rPr>
              <a:t>chart</a:t>
            </a:r>
          </a:p>
          <a:p>
            <a:pPr marL="342900" marR="64770" lvl="0" indent="-342900" algn="just">
              <a:lnSpc>
                <a:spcPct val="150000"/>
              </a:lnSpc>
              <a:spcBef>
                <a:spcPts val="110"/>
              </a:spcBef>
              <a:spcAft>
                <a:spcPts val="0"/>
              </a:spcAft>
              <a:buSzPts val="1100"/>
              <a:buFont typeface="Cambria"/>
              <a:buChar char="•"/>
              <a:tabLst>
                <a:tab pos="266700" algn="l"/>
              </a:tabLst>
            </a:pPr>
            <a:r>
              <a:rPr lang="en-US" sz="1600" dirty="0">
                <a:latin typeface="Arial MT"/>
                <a:ea typeface="Cambria"/>
                <a:cs typeface="Cambria"/>
              </a:rPr>
              <a:t>Industry</a:t>
            </a:r>
            <a:r>
              <a:rPr lang="en-US" sz="1600" spc="5" dirty="0">
                <a:latin typeface="Arial MT"/>
                <a:ea typeface="Cambria"/>
                <a:cs typeface="Cambria"/>
              </a:rPr>
              <a:t> </a:t>
            </a:r>
            <a:r>
              <a:rPr lang="en-US" sz="1600" dirty="0">
                <a:latin typeface="Arial MT"/>
                <a:ea typeface="Cambria"/>
                <a:cs typeface="Cambria"/>
              </a:rPr>
              <a:t>specification</a:t>
            </a:r>
            <a:r>
              <a:rPr lang="en-US" sz="1600" spc="5" dirty="0">
                <a:latin typeface="Arial MT"/>
                <a:ea typeface="Cambria"/>
                <a:cs typeface="Cambria"/>
              </a:rPr>
              <a:t> </a:t>
            </a:r>
            <a:r>
              <a:rPr lang="en-US" sz="1600" dirty="0">
                <a:latin typeface="Arial MT"/>
                <a:ea typeface="Cambria"/>
                <a:cs typeface="Cambria"/>
              </a:rPr>
              <a:t>with</a:t>
            </a:r>
            <a:r>
              <a:rPr lang="en-US" sz="1600" spc="5" dirty="0">
                <a:latin typeface="Arial MT"/>
                <a:ea typeface="Cambria"/>
                <a:cs typeface="Cambria"/>
              </a:rPr>
              <a:t> </a:t>
            </a:r>
            <a:r>
              <a:rPr lang="en-US" sz="1600" dirty="0">
                <a:latin typeface="Arial MT"/>
                <a:ea typeface="Cambria"/>
                <a:cs typeface="Cambria"/>
              </a:rPr>
              <a:t>reference</a:t>
            </a:r>
            <a:r>
              <a:rPr lang="en-US" sz="1600" spc="5" dirty="0">
                <a:latin typeface="Arial MT"/>
                <a:ea typeface="Cambria"/>
                <a:cs typeface="Cambria"/>
              </a:rPr>
              <a:t> </a:t>
            </a:r>
            <a:r>
              <a:rPr lang="en-US" sz="1600" dirty="0">
                <a:latin typeface="Arial MT"/>
                <a:ea typeface="Cambria"/>
                <a:cs typeface="Cambria"/>
              </a:rPr>
              <a:t>to</a:t>
            </a:r>
            <a:r>
              <a:rPr lang="en-US" sz="1600" spc="-245" dirty="0">
                <a:latin typeface="Arial MT"/>
                <a:ea typeface="Cambria"/>
                <a:cs typeface="Cambria"/>
              </a:rPr>
              <a:t> </a:t>
            </a:r>
            <a:r>
              <a:rPr lang="en-US" sz="1600" dirty="0">
                <a:latin typeface="Arial MT"/>
                <a:ea typeface="Cambria"/>
                <a:cs typeface="Cambria"/>
              </a:rPr>
              <a:t>client's size, economic factors affecting the</a:t>
            </a:r>
            <a:r>
              <a:rPr lang="en-US" sz="1600" spc="5" dirty="0">
                <a:latin typeface="Arial MT"/>
                <a:ea typeface="Cambria"/>
                <a:cs typeface="Cambria"/>
              </a:rPr>
              <a:t> </a:t>
            </a:r>
            <a:r>
              <a:rPr lang="en-US" sz="1600" dirty="0">
                <a:latin typeface="Arial MT"/>
                <a:ea typeface="Cambria"/>
                <a:cs typeface="Cambria"/>
              </a:rPr>
              <a:t>industry,</a:t>
            </a:r>
            <a:r>
              <a:rPr lang="en-US" sz="1600" spc="5" dirty="0">
                <a:latin typeface="Arial MT"/>
                <a:ea typeface="Cambria"/>
                <a:cs typeface="Cambria"/>
              </a:rPr>
              <a:t> </a:t>
            </a:r>
            <a:r>
              <a:rPr lang="en-US" sz="1600" dirty="0">
                <a:latin typeface="Arial MT"/>
                <a:ea typeface="Cambria"/>
                <a:cs typeface="Cambria"/>
              </a:rPr>
              <a:t>seasonal</a:t>
            </a:r>
            <a:r>
              <a:rPr lang="en-US" sz="1600" spc="5" dirty="0">
                <a:latin typeface="Arial MT"/>
                <a:ea typeface="Cambria"/>
                <a:cs typeface="Cambria"/>
              </a:rPr>
              <a:t> </a:t>
            </a:r>
            <a:r>
              <a:rPr lang="en-US" sz="1600" dirty="0">
                <a:latin typeface="Arial MT"/>
                <a:ea typeface="Cambria"/>
                <a:cs typeface="Cambria"/>
              </a:rPr>
              <a:t>fluctuations</a:t>
            </a:r>
            <a:r>
              <a:rPr lang="en-US" sz="1600" spc="5" dirty="0">
                <a:latin typeface="Arial MT"/>
                <a:ea typeface="Cambria"/>
                <a:cs typeface="Cambria"/>
              </a:rPr>
              <a:t> </a:t>
            </a:r>
            <a:r>
              <a:rPr lang="en-US" sz="1600" dirty="0">
                <a:latin typeface="Arial MT"/>
                <a:ea typeface="Cambria"/>
                <a:cs typeface="Cambria"/>
              </a:rPr>
              <a:t>and</a:t>
            </a:r>
            <a:r>
              <a:rPr lang="en-US" sz="1600" spc="5" dirty="0">
                <a:latin typeface="Arial MT"/>
                <a:ea typeface="Cambria"/>
                <a:cs typeface="Cambria"/>
              </a:rPr>
              <a:t> </a:t>
            </a:r>
            <a:r>
              <a:rPr lang="en-US" sz="1600" dirty="0">
                <a:latin typeface="Arial MT"/>
                <a:ea typeface="Cambria"/>
                <a:cs typeface="Cambria"/>
              </a:rPr>
              <a:t>demands</a:t>
            </a:r>
          </a:p>
          <a:p>
            <a:pPr marL="342900" marR="69215" lvl="0" indent="-342900" algn="just">
              <a:lnSpc>
                <a:spcPct val="150000"/>
              </a:lnSpc>
              <a:spcBef>
                <a:spcPts val="130"/>
              </a:spcBef>
              <a:spcAft>
                <a:spcPts val="0"/>
              </a:spcAft>
              <a:buSzPts val="1100"/>
              <a:buFont typeface="Cambria"/>
              <a:buChar char="•"/>
              <a:tabLst>
                <a:tab pos="266700" algn="l"/>
              </a:tabLst>
            </a:pPr>
            <a:r>
              <a:rPr lang="en-US" sz="1600" dirty="0">
                <a:latin typeface="Arial MT"/>
                <a:ea typeface="Cambria"/>
                <a:cs typeface="Cambria"/>
              </a:rPr>
              <a:t>Facility locations, plant capacity, owned or</a:t>
            </a:r>
            <a:r>
              <a:rPr lang="en-US" sz="1600" spc="5" dirty="0">
                <a:latin typeface="Arial MT"/>
                <a:ea typeface="Cambria"/>
                <a:cs typeface="Cambria"/>
              </a:rPr>
              <a:t> </a:t>
            </a:r>
            <a:r>
              <a:rPr lang="en-US" sz="1600" dirty="0">
                <a:latin typeface="Arial MT"/>
                <a:ea typeface="Cambria"/>
                <a:cs typeface="Cambria"/>
              </a:rPr>
              <a:t>leased,</a:t>
            </a:r>
            <a:r>
              <a:rPr lang="en-US" sz="1600" spc="5" dirty="0">
                <a:latin typeface="Arial MT"/>
                <a:ea typeface="Cambria"/>
                <a:cs typeface="Cambria"/>
              </a:rPr>
              <a:t> </a:t>
            </a:r>
            <a:r>
              <a:rPr lang="en-US" sz="1600" dirty="0">
                <a:latin typeface="Arial MT"/>
                <a:ea typeface="Cambria"/>
                <a:cs typeface="Cambria"/>
              </a:rPr>
              <a:t>age,</a:t>
            </a:r>
            <a:r>
              <a:rPr lang="en-US" sz="1600" spc="5" dirty="0">
                <a:latin typeface="Arial MT"/>
                <a:ea typeface="Cambria"/>
                <a:cs typeface="Cambria"/>
              </a:rPr>
              <a:t> </a:t>
            </a:r>
            <a:r>
              <a:rPr lang="en-US" sz="1600" dirty="0">
                <a:latin typeface="Arial MT"/>
                <a:ea typeface="Cambria"/>
                <a:cs typeface="Cambria"/>
              </a:rPr>
              <a:t>capital</a:t>
            </a:r>
            <a:r>
              <a:rPr lang="en-US" sz="1600" spc="5" dirty="0">
                <a:latin typeface="Arial MT"/>
                <a:ea typeface="Cambria"/>
                <a:cs typeface="Cambria"/>
              </a:rPr>
              <a:t> </a:t>
            </a:r>
            <a:r>
              <a:rPr lang="en-US" sz="1600" dirty="0">
                <a:latin typeface="Arial MT"/>
                <a:ea typeface="Cambria"/>
                <a:cs typeface="Cambria"/>
              </a:rPr>
              <a:t>expenditure</a:t>
            </a:r>
            <a:r>
              <a:rPr lang="en-US" sz="1600" spc="210" dirty="0">
                <a:latin typeface="Arial MT"/>
                <a:ea typeface="Cambria"/>
                <a:cs typeface="Cambria"/>
              </a:rPr>
              <a:t> </a:t>
            </a:r>
            <a:r>
              <a:rPr lang="en-US" sz="1600" dirty="0">
                <a:latin typeface="Arial MT"/>
                <a:ea typeface="Cambria"/>
                <a:cs typeface="Cambria"/>
              </a:rPr>
              <a:t>budget,</a:t>
            </a:r>
            <a:r>
              <a:rPr lang="en-US" sz="1600" spc="5" dirty="0">
                <a:latin typeface="Arial MT"/>
                <a:ea typeface="Cambria"/>
                <a:cs typeface="Cambria"/>
              </a:rPr>
              <a:t> </a:t>
            </a:r>
            <a:r>
              <a:rPr lang="en-US" sz="1600" dirty="0">
                <a:latin typeface="Arial MT"/>
                <a:ea typeface="Cambria"/>
                <a:cs typeface="Cambria"/>
              </a:rPr>
              <a:t>etc.</a:t>
            </a:r>
            <a:r>
              <a:rPr lang="en-US" sz="1600" spc="5" dirty="0">
                <a:latin typeface="Arial MT"/>
                <a:ea typeface="Cambria"/>
                <a:cs typeface="Cambria"/>
              </a:rPr>
              <a:t> </a:t>
            </a:r>
            <a:r>
              <a:rPr lang="en-US" sz="1600" dirty="0">
                <a:latin typeface="Arial MT"/>
                <a:ea typeface="Cambria"/>
                <a:cs typeface="Cambria"/>
              </a:rPr>
              <a:t>Products</a:t>
            </a:r>
            <a:r>
              <a:rPr lang="en-US" sz="1600" spc="5" dirty="0">
                <a:latin typeface="Arial MT"/>
                <a:ea typeface="Cambria"/>
                <a:cs typeface="Cambria"/>
              </a:rPr>
              <a:t> </a:t>
            </a:r>
            <a:r>
              <a:rPr lang="en-US" sz="1600" dirty="0">
                <a:latin typeface="Arial MT"/>
                <a:ea typeface="Cambria"/>
                <a:cs typeface="Cambria"/>
              </a:rPr>
              <a:t>specifying</a:t>
            </a:r>
            <a:r>
              <a:rPr lang="en-US" sz="1600" spc="5" dirty="0">
                <a:latin typeface="Arial MT"/>
                <a:ea typeface="Cambria"/>
                <a:cs typeface="Cambria"/>
              </a:rPr>
              <a:t> </a:t>
            </a:r>
            <a:r>
              <a:rPr lang="en-US" sz="1600" dirty="0">
                <a:latin typeface="Arial MT"/>
                <a:ea typeface="Cambria"/>
                <a:cs typeface="Cambria"/>
              </a:rPr>
              <a:t>diverse</a:t>
            </a:r>
            <a:r>
              <a:rPr lang="en-US" sz="1600" spc="5" dirty="0">
                <a:latin typeface="Arial MT"/>
                <a:ea typeface="Cambria"/>
                <a:cs typeface="Cambria"/>
              </a:rPr>
              <a:t> </a:t>
            </a:r>
            <a:r>
              <a:rPr lang="en-US" sz="1600" dirty="0">
                <a:latin typeface="Arial MT"/>
                <a:ea typeface="Cambria"/>
                <a:cs typeface="Cambria"/>
              </a:rPr>
              <a:t>range</a:t>
            </a:r>
            <a:r>
              <a:rPr lang="en-US" sz="1600" spc="5" dirty="0">
                <a:latin typeface="Arial MT"/>
                <a:ea typeface="Cambria"/>
                <a:cs typeface="Cambria"/>
              </a:rPr>
              <a:t> </a:t>
            </a:r>
            <a:r>
              <a:rPr lang="en-US" sz="1600" dirty="0">
                <a:latin typeface="Arial MT"/>
                <a:ea typeface="Cambria"/>
                <a:cs typeface="Cambria"/>
              </a:rPr>
              <a:t>along with</a:t>
            </a:r>
            <a:r>
              <a:rPr lang="en-US" sz="1600" spc="-5" dirty="0">
                <a:latin typeface="Arial MT"/>
                <a:ea typeface="Cambria"/>
                <a:cs typeface="Cambria"/>
              </a:rPr>
              <a:t> </a:t>
            </a:r>
            <a:r>
              <a:rPr lang="en-US" sz="1600" dirty="0">
                <a:latin typeface="Arial MT"/>
                <a:ea typeface="Cambria"/>
                <a:cs typeface="Cambria"/>
              </a:rPr>
              <a:t>classification</a:t>
            </a:r>
          </a:p>
          <a:p>
            <a:pPr marL="342900" marR="62865" lvl="0" indent="-342900" algn="just">
              <a:lnSpc>
                <a:spcPct val="150000"/>
              </a:lnSpc>
              <a:spcBef>
                <a:spcPts val="320"/>
              </a:spcBef>
              <a:spcAft>
                <a:spcPts val="0"/>
              </a:spcAft>
              <a:buSzPts val="1100"/>
              <a:buFont typeface="Cambria"/>
              <a:buChar char="•"/>
              <a:tabLst>
                <a:tab pos="266700" algn="l"/>
              </a:tabLst>
            </a:pPr>
            <a:r>
              <a:rPr lang="en-US" sz="1600" dirty="0">
                <a:latin typeface="Arial MT"/>
                <a:ea typeface="Cambria"/>
                <a:cs typeface="Cambria"/>
              </a:rPr>
              <a:t>Details of methods of accounting including</a:t>
            </a:r>
            <a:r>
              <a:rPr lang="en-US" sz="1600" spc="5" dirty="0">
                <a:latin typeface="Arial MT"/>
                <a:ea typeface="Cambria"/>
                <a:cs typeface="Cambria"/>
              </a:rPr>
              <a:t> </a:t>
            </a:r>
            <a:r>
              <a:rPr lang="en-US" sz="1600" dirty="0">
                <a:latin typeface="Arial MT"/>
                <a:ea typeface="Cambria"/>
                <a:cs typeface="Cambria"/>
              </a:rPr>
              <a:t>cost accounting, flow charts, specimens of</a:t>
            </a:r>
            <a:r>
              <a:rPr lang="en-US" sz="1600" spc="5" dirty="0">
                <a:latin typeface="Arial MT"/>
                <a:ea typeface="Cambria"/>
                <a:cs typeface="Cambria"/>
              </a:rPr>
              <a:t> </a:t>
            </a:r>
            <a:r>
              <a:rPr lang="en-US" sz="1600" dirty="0">
                <a:latin typeface="Arial MT"/>
                <a:ea typeface="Cambria"/>
                <a:cs typeface="Cambria"/>
              </a:rPr>
              <a:t>accounting documents, code structure and</a:t>
            </a:r>
            <a:r>
              <a:rPr lang="en-US" sz="1600" spc="5" dirty="0">
                <a:latin typeface="Arial MT"/>
                <a:ea typeface="Cambria"/>
                <a:cs typeface="Cambria"/>
              </a:rPr>
              <a:t> </a:t>
            </a:r>
            <a:r>
              <a:rPr lang="en-US" sz="1600" dirty="0">
                <a:latin typeface="Arial MT"/>
                <a:ea typeface="Cambria"/>
                <a:cs typeface="Cambria"/>
              </a:rPr>
              <a:t>list</a:t>
            </a:r>
            <a:r>
              <a:rPr lang="en-US" sz="1600" spc="-10" dirty="0">
                <a:latin typeface="Arial MT"/>
                <a:ea typeface="Cambria"/>
                <a:cs typeface="Cambria"/>
              </a:rPr>
              <a:t> </a:t>
            </a:r>
            <a:r>
              <a:rPr lang="en-US" sz="1600" dirty="0">
                <a:latin typeface="Arial MT"/>
                <a:ea typeface="Cambria"/>
                <a:cs typeface="Cambria"/>
              </a:rPr>
              <a:t>of</a:t>
            </a:r>
            <a:r>
              <a:rPr lang="en-US" sz="1600" spc="-10" dirty="0">
                <a:latin typeface="Arial MT"/>
                <a:ea typeface="Cambria"/>
                <a:cs typeface="Cambria"/>
              </a:rPr>
              <a:t> </a:t>
            </a:r>
            <a:r>
              <a:rPr lang="en-US" sz="1600" dirty="0">
                <a:latin typeface="Arial MT"/>
                <a:ea typeface="Cambria"/>
                <a:cs typeface="Cambria"/>
              </a:rPr>
              <a:t>accounting</a:t>
            </a:r>
            <a:r>
              <a:rPr lang="en-US" sz="1600" spc="-5" dirty="0">
                <a:latin typeface="Arial MT"/>
                <a:ea typeface="Cambria"/>
                <a:cs typeface="Cambria"/>
              </a:rPr>
              <a:t> </a:t>
            </a:r>
            <a:r>
              <a:rPr lang="en-US" sz="1600" dirty="0">
                <a:latin typeface="Arial MT"/>
                <a:ea typeface="Cambria"/>
                <a:cs typeface="Cambria"/>
              </a:rPr>
              <a:t>records</a:t>
            </a:r>
          </a:p>
          <a:p>
            <a:pPr marL="342900" marR="67310" lvl="0" indent="-342900" algn="just">
              <a:lnSpc>
                <a:spcPct val="150000"/>
              </a:lnSpc>
              <a:spcBef>
                <a:spcPts val="155"/>
              </a:spcBef>
              <a:spcAft>
                <a:spcPts val="0"/>
              </a:spcAft>
              <a:buSzPts val="1100"/>
              <a:buFont typeface="Cambria"/>
              <a:buChar char="•"/>
              <a:tabLst>
                <a:tab pos="266700" algn="l"/>
              </a:tabLst>
            </a:pPr>
            <a:r>
              <a:rPr lang="en-US" sz="1600" dirty="0">
                <a:latin typeface="Arial MT"/>
                <a:ea typeface="Cambria"/>
                <a:cs typeface="Cambria"/>
              </a:rPr>
              <a:t>EDP-systems</a:t>
            </a:r>
            <a:r>
              <a:rPr lang="en-US" sz="1600" spc="5" dirty="0">
                <a:latin typeface="Arial MT"/>
                <a:ea typeface="Cambria"/>
                <a:cs typeface="Cambria"/>
              </a:rPr>
              <a:t> </a:t>
            </a:r>
            <a:r>
              <a:rPr lang="en-US" sz="1600" dirty="0">
                <a:latin typeface="Arial MT"/>
                <a:ea typeface="Cambria"/>
                <a:cs typeface="Cambria"/>
              </a:rPr>
              <a:t>security,</a:t>
            </a:r>
            <a:r>
              <a:rPr lang="en-US" sz="1600" spc="5" dirty="0">
                <a:latin typeface="Arial MT"/>
                <a:ea typeface="Cambria"/>
                <a:cs typeface="Cambria"/>
              </a:rPr>
              <a:t> </a:t>
            </a:r>
            <a:r>
              <a:rPr lang="en-US" sz="1600" dirty="0">
                <a:latin typeface="Arial MT"/>
                <a:ea typeface="Cambria"/>
                <a:cs typeface="Cambria"/>
              </a:rPr>
              <a:t>source</a:t>
            </a:r>
            <a:r>
              <a:rPr lang="en-US" sz="1600" spc="5" dirty="0">
                <a:latin typeface="Arial MT"/>
                <a:ea typeface="Cambria"/>
                <a:cs typeface="Cambria"/>
              </a:rPr>
              <a:t> </a:t>
            </a:r>
            <a:r>
              <a:rPr lang="en-US" sz="1600" dirty="0">
                <a:latin typeface="Arial MT"/>
                <a:ea typeface="Cambria"/>
                <a:cs typeface="Cambria"/>
              </a:rPr>
              <a:t>code</a:t>
            </a:r>
            <a:r>
              <a:rPr lang="en-US" sz="1600" spc="-265" dirty="0">
                <a:latin typeface="Arial MT"/>
                <a:ea typeface="Cambria"/>
                <a:cs typeface="Cambria"/>
              </a:rPr>
              <a:t> </a:t>
            </a:r>
            <a:r>
              <a:rPr lang="en-US" sz="1600" dirty="0">
                <a:latin typeface="Arial MT"/>
                <a:ea typeface="Cambria"/>
                <a:cs typeface="Cambria"/>
              </a:rPr>
              <a:t>security,</a:t>
            </a:r>
            <a:r>
              <a:rPr lang="en-US" sz="1600" spc="20" dirty="0">
                <a:latin typeface="Arial MT"/>
                <a:ea typeface="Cambria"/>
                <a:cs typeface="Cambria"/>
              </a:rPr>
              <a:t> </a:t>
            </a:r>
            <a:r>
              <a:rPr lang="en-US" sz="1600" dirty="0" err="1">
                <a:latin typeface="Arial MT"/>
                <a:ea typeface="Cambria"/>
                <a:cs typeface="Cambria"/>
              </a:rPr>
              <a:t>authourisation</a:t>
            </a:r>
            <a:r>
              <a:rPr lang="en-US" sz="1600" spc="20" dirty="0">
                <a:latin typeface="Arial MT"/>
                <a:ea typeface="Cambria"/>
                <a:cs typeface="Cambria"/>
              </a:rPr>
              <a:t> </a:t>
            </a:r>
            <a:r>
              <a:rPr lang="en-US" sz="1600" dirty="0">
                <a:latin typeface="Arial MT"/>
                <a:ea typeface="Cambria"/>
                <a:cs typeface="Cambria"/>
              </a:rPr>
              <a:t>and</a:t>
            </a:r>
            <a:r>
              <a:rPr lang="en-US" sz="1600" spc="25" dirty="0">
                <a:latin typeface="Arial MT"/>
                <a:ea typeface="Cambria"/>
                <a:cs typeface="Cambria"/>
              </a:rPr>
              <a:t> </a:t>
            </a:r>
            <a:r>
              <a:rPr lang="en-US" sz="1600" dirty="0">
                <a:latin typeface="Arial MT"/>
                <a:ea typeface="Cambria"/>
                <a:cs typeface="Cambria"/>
              </a:rPr>
              <a:t>back</a:t>
            </a:r>
            <a:r>
              <a:rPr lang="en-US" sz="1600" spc="20" dirty="0">
                <a:latin typeface="Arial MT"/>
                <a:ea typeface="Cambria"/>
                <a:cs typeface="Cambria"/>
              </a:rPr>
              <a:t> </a:t>
            </a:r>
            <a:r>
              <a:rPr lang="en-US" sz="1600" dirty="0">
                <a:latin typeface="Arial MT"/>
                <a:ea typeface="Cambria"/>
                <a:cs typeface="Cambria"/>
              </a:rPr>
              <a:t>up</a:t>
            </a:r>
            <a:r>
              <a:rPr lang="en-US" sz="1600" spc="25" dirty="0">
                <a:latin typeface="Arial MT"/>
                <a:ea typeface="Cambria"/>
                <a:cs typeface="Cambria"/>
              </a:rPr>
              <a:t> </a:t>
            </a:r>
            <a:r>
              <a:rPr lang="en-US" sz="1600" dirty="0">
                <a:latin typeface="Arial MT"/>
                <a:ea typeface="Cambria"/>
                <a:cs typeface="Cambria"/>
              </a:rPr>
              <a:t>policy</a:t>
            </a:r>
          </a:p>
          <a:p>
            <a:endParaRPr lang="en-US" sz="1600" dirty="0"/>
          </a:p>
        </p:txBody>
      </p:sp>
    </p:spTree>
    <p:extLst>
      <p:ext uri="{BB962C8B-B14F-4D97-AF65-F5344CB8AC3E}">
        <p14:creationId xmlns:p14="http://schemas.microsoft.com/office/powerpoint/2010/main" val="15188831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505560-98F7-82EA-F78B-E29A4E9C236A}"/>
              </a:ext>
            </a:extLst>
          </p:cNvPr>
          <p:cNvSpPr txBox="1"/>
          <p:nvPr/>
        </p:nvSpPr>
        <p:spPr>
          <a:xfrm>
            <a:off x="424543" y="206829"/>
            <a:ext cx="10184700" cy="646331"/>
          </a:xfrm>
          <a:prstGeom prst="rect">
            <a:avLst/>
          </a:prstGeom>
          <a:noFill/>
        </p:spPr>
        <p:txBody>
          <a:bodyPr wrap="square" rtlCol="0">
            <a:spAutoFit/>
          </a:bodyPr>
          <a:lstStyle/>
          <a:p>
            <a:r>
              <a:rPr lang="en-US" sz="3600" b="1" dirty="0">
                <a:latin typeface="+mj-lt"/>
              </a:rPr>
              <a:t>Peer Review Mandate by ICAI</a:t>
            </a:r>
          </a:p>
        </p:txBody>
      </p:sp>
      <p:graphicFrame>
        <p:nvGraphicFramePr>
          <p:cNvPr id="4" name="Table 3">
            <a:extLst>
              <a:ext uri="{FF2B5EF4-FFF2-40B4-BE49-F238E27FC236}">
                <a16:creationId xmlns:a16="http://schemas.microsoft.com/office/drawing/2014/main" id="{9DBD3BCA-5BCA-BC15-ED57-FA547C253C91}"/>
              </a:ext>
            </a:extLst>
          </p:cNvPr>
          <p:cNvGraphicFramePr>
            <a:graphicFrameLocks noGrp="1"/>
          </p:cNvGraphicFramePr>
          <p:nvPr>
            <p:extLst>
              <p:ext uri="{D42A27DB-BD31-4B8C-83A1-F6EECF244321}">
                <p14:modId xmlns:p14="http://schemas.microsoft.com/office/powerpoint/2010/main" val="2462281776"/>
              </p:ext>
            </p:extLst>
          </p:nvPr>
        </p:nvGraphicFramePr>
        <p:xfrm>
          <a:off x="424543" y="1262587"/>
          <a:ext cx="11685682" cy="5388584"/>
        </p:xfrm>
        <a:graphic>
          <a:graphicData uri="http://schemas.openxmlformats.org/drawingml/2006/table">
            <a:tbl>
              <a:tblPr firstRow="1" bandRow="1">
                <a:tableStyleId>{F5AB1C69-6EDB-4FF4-983F-18BD219EF322}</a:tableStyleId>
              </a:tblPr>
              <a:tblGrid>
                <a:gridCol w="2149331">
                  <a:extLst>
                    <a:ext uri="{9D8B030D-6E8A-4147-A177-3AD203B41FA5}">
                      <a16:colId xmlns:a16="http://schemas.microsoft.com/office/drawing/2014/main" val="3615886114"/>
                    </a:ext>
                  </a:extLst>
                </a:gridCol>
                <a:gridCol w="9536351">
                  <a:extLst>
                    <a:ext uri="{9D8B030D-6E8A-4147-A177-3AD203B41FA5}">
                      <a16:colId xmlns:a16="http://schemas.microsoft.com/office/drawing/2014/main" val="2963628662"/>
                    </a:ext>
                  </a:extLst>
                </a:gridCol>
              </a:tblGrid>
              <a:tr h="460783">
                <a:tc>
                  <a:txBody>
                    <a:bodyPr/>
                    <a:lstStyle/>
                    <a:p>
                      <a:r>
                        <a:rPr lang="en-US" dirty="0"/>
                        <a:t>Phase </a:t>
                      </a:r>
                    </a:p>
                  </a:txBody>
                  <a:tcPr/>
                </a:tc>
                <a:tc>
                  <a:txBody>
                    <a:bodyPr/>
                    <a:lstStyle/>
                    <a:p>
                      <a:r>
                        <a:rPr lang="en-US" dirty="0"/>
                        <a:t> Applicability</a:t>
                      </a:r>
                    </a:p>
                  </a:txBody>
                  <a:tcPr/>
                </a:tc>
                <a:extLst>
                  <a:ext uri="{0D108BD9-81ED-4DB2-BD59-A6C34878D82A}">
                    <a16:rowId xmlns:a16="http://schemas.microsoft.com/office/drawing/2014/main" val="761976858"/>
                  </a:ext>
                </a:extLst>
              </a:tr>
              <a:tr h="1130420">
                <a:tc>
                  <a:txBody>
                    <a:bodyPr/>
                    <a:lstStyle/>
                    <a:p>
                      <a:r>
                        <a:rPr lang="en-US" dirty="0"/>
                        <a:t>Phase 1</a:t>
                      </a:r>
                    </a:p>
                  </a:txBody>
                  <a:tcPr/>
                </a:tc>
                <a:tc>
                  <a:txBody>
                    <a:bodyPr/>
                    <a:lstStyle/>
                    <a:p>
                      <a:r>
                        <a:rPr lang="en-US" sz="1800" b="0" i="0" kern="1200" dirty="0">
                          <a:solidFill>
                            <a:schemeClr val="dk1"/>
                          </a:solidFill>
                          <a:effectLst/>
                          <a:latin typeface="+mn-lt"/>
                          <a:ea typeface="+mn-ea"/>
                          <a:cs typeface="+mn-cs"/>
                        </a:rPr>
                        <a:t> Practice Units which propose to undertake Statutory Audit of enterprises whose equity or debt securities are listed in India or abroad as defined under SEBI (Listing Obligations and Disclosure Requirements) Regulations.</a:t>
                      </a:r>
                      <a:br>
                        <a:rPr lang="en-US" dirty="0"/>
                      </a:br>
                      <a:endParaRPr lang="en-US" dirty="0"/>
                    </a:p>
                  </a:txBody>
                  <a:tcPr/>
                </a:tc>
                <a:extLst>
                  <a:ext uri="{0D108BD9-81ED-4DB2-BD59-A6C34878D82A}">
                    <a16:rowId xmlns:a16="http://schemas.microsoft.com/office/drawing/2014/main" val="2401345806"/>
                  </a:ext>
                </a:extLst>
              </a:tr>
              <a:tr h="3739081">
                <a:tc>
                  <a:txBody>
                    <a:bodyPr/>
                    <a:lstStyle/>
                    <a:p>
                      <a:r>
                        <a:rPr lang="en-US" dirty="0"/>
                        <a:t>Phase 2</a:t>
                      </a:r>
                    </a:p>
                  </a:txBody>
                  <a:tcPr/>
                </a:tc>
                <a:tc>
                  <a:txBody>
                    <a:bodyPr/>
                    <a:lstStyle/>
                    <a:p>
                      <a:r>
                        <a:rPr lang="en-US" sz="1800" b="0" i="0" kern="1200" dirty="0">
                          <a:solidFill>
                            <a:schemeClr val="dk1"/>
                          </a:solidFill>
                          <a:effectLst/>
                          <a:latin typeface="+mn-lt"/>
                          <a:ea typeface="+mn-ea"/>
                          <a:cs typeface="+mn-cs"/>
                        </a:rPr>
                        <a:t>   Practice Units which propose to undertake Statutory Audit of unlisted public companies having paid-up capital of not less than rupees five hundred crores or having annual turnover of not less than rupees one thousand crores or having, in aggregate, outstanding loans, debentures and deposits of not less than rupees five hundred crores as on the 31st March of immediately preceding financial year: For these Practice Units, there is a pre-requisite of having Peer Review Certificate. OR Practice Units rendering attestation services and having 5 </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r>
                        <a:rPr lang="en-US" sz="1800" b="1" i="0" kern="1200" dirty="0">
                          <a:solidFill>
                            <a:schemeClr val="dk1"/>
                          </a:solidFill>
                          <a:effectLst/>
                          <a:latin typeface="+mn-lt"/>
                          <a:ea typeface="+mn-ea"/>
                          <a:cs typeface="+mn-cs"/>
                        </a:rPr>
                        <a:t>or</a:t>
                      </a:r>
                      <a:r>
                        <a:rPr lang="en-US" sz="1800" b="0" i="0" kern="1200" dirty="0">
                          <a:solidFill>
                            <a:schemeClr val="dk1"/>
                          </a:solidFill>
                          <a:effectLst/>
                          <a:latin typeface="+mn-lt"/>
                          <a:ea typeface="+mn-ea"/>
                          <a:cs typeface="+mn-cs"/>
                        </a:rPr>
                        <a:t> </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more partners: For these Practice Units, there is a pre-requisite of having Peer Review Certificate before accepting any Statutory audit.</a:t>
                      </a:r>
                      <a:br>
                        <a:rPr lang="en-US" dirty="0"/>
                      </a:br>
                      <a:br>
                        <a:rPr lang="en-US" dirty="0"/>
                      </a:br>
                      <a:endParaRPr lang="en-US" dirty="0"/>
                    </a:p>
                  </a:txBody>
                  <a:tcPr/>
                </a:tc>
                <a:extLst>
                  <a:ext uri="{0D108BD9-81ED-4DB2-BD59-A6C34878D82A}">
                    <a16:rowId xmlns:a16="http://schemas.microsoft.com/office/drawing/2014/main" val="319257979"/>
                  </a:ext>
                </a:extLst>
              </a:tr>
            </a:tbl>
          </a:graphicData>
        </a:graphic>
      </p:graphicFrame>
    </p:spTree>
    <p:extLst>
      <p:ext uri="{BB962C8B-B14F-4D97-AF65-F5344CB8AC3E}">
        <p14:creationId xmlns:p14="http://schemas.microsoft.com/office/powerpoint/2010/main" val="10857201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7C0EB-216C-7F0B-CAD0-9A88FA9BA50F}"/>
              </a:ext>
            </a:extLst>
          </p:cNvPr>
          <p:cNvSpPr txBox="1"/>
          <p:nvPr/>
        </p:nvSpPr>
        <p:spPr>
          <a:xfrm>
            <a:off x="462709" y="55954"/>
            <a:ext cx="9044848" cy="646331"/>
          </a:xfrm>
          <a:prstGeom prst="rect">
            <a:avLst/>
          </a:prstGeom>
          <a:noFill/>
        </p:spPr>
        <p:txBody>
          <a:bodyPr wrap="square" rtlCol="0">
            <a:spAutoFit/>
          </a:bodyPr>
          <a:lstStyle/>
          <a:p>
            <a:r>
              <a:rPr lang="en-US" sz="3600" b="1" u="sng" dirty="0">
                <a:solidFill>
                  <a:srgbClr val="412724"/>
                </a:solidFill>
                <a:latin typeface="+mj-lt"/>
              </a:rPr>
              <a:t>Current Audit</a:t>
            </a:r>
            <a:r>
              <a:rPr lang="en-US" sz="3600" b="1" u="sng" dirty="0">
                <a:latin typeface="+mj-lt"/>
              </a:rPr>
              <a:t>   </a:t>
            </a:r>
            <a:r>
              <a:rPr lang="en-US" sz="3600" b="1" u="sng" dirty="0">
                <a:solidFill>
                  <a:srgbClr val="412724"/>
                </a:solidFill>
                <a:latin typeface="+mj-lt"/>
              </a:rPr>
              <a:t>File</a:t>
            </a:r>
            <a:r>
              <a:rPr lang="en-US" sz="3600" b="1" dirty="0">
                <a:latin typeface="+mj-lt"/>
              </a:rPr>
              <a:t> </a:t>
            </a:r>
          </a:p>
        </p:txBody>
      </p:sp>
      <p:sp>
        <p:nvSpPr>
          <p:cNvPr id="3" name="TextBox 2">
            <a:extLst>
              <a:ext uri="{FF2B5EF4-FFF2-40B4-BE49-F238E27FC236}">
                <a16:creationId xmlns:a16="http://schemas.microsoft.com/office/drawing/2014/main" id="{86269E2E-2DB2-C095-F9F7-2534FFB8D7D3}"/>
              </a:ext>
            </a:extLst>
          </p:cNvPr>
          <p:cNvSpPr txBox="1"/>
          <p:nvPr/>
        </p:nvSpPr>
        <p:spPr>
          <a:xfrm>
            <a:off x="624871" y="702285"/>
            <a:ext cx="10025349" cy="651203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Arial MT"/>
                <a:ea typeface="Cambria"/>
                <a:cs typeface="Cambria"/>
              </a:rPr>
              <a:t>Acceptance</a:t>
            </a:r>
            <a:r>
              <a:rPr lang="en-US" sz="1800" spc="220" dirty="0">
                <a:latin typeface="Arial MT"/>
                <a:ea typeface="Cambria"/>
                <a:cs typeface="Cambria"/>
              </a:rPr>
              <a:t> </a:t>
            </a:r>
            <a:r>
              <a:rPr lang="en-US" sz="1800" dirty="0">
                <a:latin typeface="Arial MT"/>
                <a:ea typeface="Cambria"/>
                <a:cs typeface="Cambria"/>
              </a:rPr>
              <a:t>of</a:t>
            </a:r>
            <a:r>
              <a:rPr lang="en-US" sz="1800" spc="225" dirty="0">
                <a:latin typeface="Arial MT"/>
                <a:ea typeface="Cambria"/>
                <a:cs typeface="Cambria"/>
              </a:rPr>
              <a:t> </a:t>
            </a:r>
            <a:r>
              <a:rPr lang="en-US" sz="1800" dirty="0">
                <a:latin typeface="Arial MT"/>
                <a:ea typeface="Cambria"/>
                <a:cs typeface="Cambria"/>
              </a:rPr>
              <a:t>annual</a:t>
            </a:r>
            <a:r>
              <a:rPr lang="en-US" sz="1800" spc="185" dirty="0">
                <a:latin typeface="Arial MT"/>
                <a:ea typeface="Cambria"/>
                <a:cs typeface="Cambria"/>
              </a:rPr>
              <a:t> </a:t>
            </a:r>
            <a:r>
              <a:rPr lang="en-US" sz="1800" dirty="0">
                <a:latin typeface="Arial MT"/>
                <a:ea typeface="Cambria"/>
                <a:cs typeface="Cambria"/>
              </a:rPr>
              <a:t>reappointment</a:t>
            </a:r>
          </a:p>
          <a:p>
            <a:pPr marL="342900" lvl="0" indent="-342900">
              <a:spcBef>
                <a:spcPts val="320"/>
              </a:spcBef>
              <a:spcAft>
                <a:spcPts val="0"/>
              </a:spcAft>
              <a:buSzPts val="1100"/>
              <a:buFont typeface="Cambria"/>
              <a:buChar char="•"/>
              <a:tabLst>
                <a:tab pos="266700" algn="l"/>
              </a:tabLst>
            </a:pPr>
            <a:r>
              <a:rPr lang="en-US" sz="1800" dirty="0">
                <a:latin typeface="Arial MT"/>
                <a:ea typeface="Cambria"/>
                <a:cs typeface="Cambria"/>
              </a:rPr>
              <a:t>Copy</a:t>
            </a:r>
            <a:r>
              <a:rPr lang="en-US" sz="1800" spc="170" dirty="0">
                <a:latin typeface="Arial MT"/>
                <a:ea typeface="Cambria"/>
                <a:cs typeface="Cambria"/>
              </a:rPr>
              <a:t> </a:t>
            </a:r>
            <a:r>
              <a:rPr lang="en-US" sz="1800" dirty="0">
                <a:latin typeface="Arial MT"/>
                <a:ea typeface="Cambria"/>
                <a:cs typeface="Cambria"/>
              </a:rPr>
              <a:t>of</a:t>
            </a:r>
            <a:r>
              <a:rPr lang="en-US" sz="1800" spc="175" dirty="0">
                <a:latin typeface="Arial MT"/>
                <a:ea typeface="Cambria"/>
                <a:cs typeface="Cambria"/>
              </a:rPr>
              <a:t> </a:t>
            </a:r>
            <a:r>
              <a:rPr lang="en-US" sz="1800" dirty="0">
                <a:latin typeface="Arial MT"/>
                <a:ea typeface="Cambria"/>
                <a:cs typeface="Cambria"/>
              </a:rPr>
              <a:t>draft</a:t>
            </a:r>
            <a:r>
              <a:rPr lang="en-US" sz="1800" spc="175" dirty="0">
                <a:latin typeface="Arial MT"/>
                <a:ea typeface="Cambria"/>
                <a:cs typeface="Cambria"/>
              </a:rPr>
              <a:t> </a:t>
            </a:r>
            <a:r>
              <a:rPr lang="en-US" sz="1800" dirty="0">
                <a:latin typeface="Arial MT"/>
                <a:ea typeface="Cambria"/>
                <a:cs typeface="Cambria"/>
              </a:rPr>
              <a:t>financial</a:t>
            </a:r>
            <a:r>
              <a:rPr lang="en-US" sz="1800" spc="175" dirty="0">
                <a:latin typeface="Arial MT"/>
                <a:ea typeface="Cambria"/>
                <a:cs typeface="Cambria"/>
              </a:rPr>
              <a:t> </a:t>
            </a:r>
            <a:r>
              <a:rPr lang="en-US" sz="1800" dirty="0">
                <a:latin typeface="Arial MT"/>
                <a:ea typeface="Cambria"/>
                <a:cs typeface="Cambria"/>
              </a:rPr>
              <a:t>statement</a:t>
            </a:r>
          </a:p>
          <a:p>
            <a:pPr marL="342900" lvl="0" indent="-342900">
              <a:spcBef>
                <a:spcPts val="305"/>
              </a:spcBef>
              <a:spcAft>
                <a:spcPts val="0"/>
              </a:spcAft>
              <a:buSzPts val="1100"/>
              <a:buFont typeface="Cambria"/>
              <a:buChar char="•"/>
              <a:tabLst>
                <a:tab pos="266700" algn="l"/>
              </a:tabLst>
            </a:pPr>
            <a:r>
              <a:rPr lang="en-US" sz="1800" dirty="0">
                <a:latin typeface="Arial MT"/>
                <a:ea typeface="Cambria"/>
                <a:cs typeface="Cambria"/>
              </a:rPr>
              <a:t>Copy</a:t>
            </a:r>
            <a:r>
              <a:rPr lang="en-US" sz="1800" spc="175" dirty="0">
                <a:latin typeface="Arial MT"/>
                <a:ea typeface="Cambria"/>
                <a:cs typeface="Cambria"/>
              </a:rPr>
              <a:t> </a:t>
            </a:r>
            <a:r>
              <a:rPr lang="en-US" sz="1800" dirty="0">
                <a:latin typeface="Arial MT"/>
                <a:ea typeface="Cambria"/>
                <a:cs typeface="Cambria"/>
              </a:rPr>
              <a:t>of</a:t>
            </a:r>
            <a:r>
              <a:rPr lang="en-US" sz="1800" spc="180" dirty="0">
                <a:latin typeface="Arial MT"/>
                <a:ea typeface="Cambria"/>
                <a:cs typeface="Cambria"/>
              </a:rPr>
              <a:t> </a:t>
            </a:r>
            <a:r>
              <a:rPr lang="en-US" sz="1800" dirty="0">
                <a:latin typeface="Arial MT"/>
                <a:ea typeface="Cambria"/>
                <a:cs typeface="Cambria"/>
              </a:rPr>
              <a:t>final</a:t>
            </a:r>
            <a:r>
              <a:rPr lang="en-US" sz="1800" spc="165" dirty="0">
                <a:latin typeface="Arial MT"/>
                <a:ea typeface="Cambria"/>
                <a:cs typeface="Cambria"/>
              </a:rPr>
              <a:t> </a:t>
            </a:r>
            <a:r>
              <a:rPr lang="en-US" sz="1800" dirty="0">
                <a:latin typeface="Arial MT"/>
                <a:ea typeface="Cambria"/>
                <a:cs typeface="Cambria"/>
              </a:rPr>
              <a:t>signed</a:t>
            </a:r>
            <a:r>
              <a:rPr lang="en-US" sz="1800" spc="180" dirty="0">
                <a:latin typeface="Arial MT"/>
                <a:ea typeface="Cambria"/>
                <a:cs typeface="Cambria"/>
              </a:rPr>
              <a:t> </a:t>
            </a:r>
            <a:r>
              <a:rPr lang="en-US" sz="1800" dirty="0">
                <a:latin typeface="Arial MT"/>
                <a:ea typeface="Cambria"/>
                <a:cs typeface="Cambria"/>
              </a:rPr>
              <a:t>financial</a:t>
            </a:r>
            <a:r>
              <a:rPr lang="en-US" sz="1800" spc="180" dirty="0">
                <a:latin typeface="Arial MT"/>
                <a:ea typeface="Cambria"/>
                <a:cs typeface="Cambria"/>
              </a:rPr>
              <a:t> </a:t>
            </a:r>
            <a:r>
              <a:rPr lang="en-US" sz="1800" dirty="0">
                <a:latin typeface="Arial MT"/>
                <a:ea typeface="Cambria"/>
                <a:cs typeface="Cambria"/>
              </a:rPr>
              <a:t>statement</a:t>
            </a:r>
          </a:p>
          <a:p>
            <a:pPr marL="342900" marR="69850" lvl="0" indent="-342900">
              <a:spcBef>
                <a:spcPts val="270"/>
              </a:spcBef>
              <a:spcAft>
                <a:spcPts val="0"/>
              </a:spcAft>
              <a:buSzPts val="1100"/>
              <a:buFont typeface="Cambria"/>
              <a:buChar char="•"/>
              <a:tabLst>
                <a:tab pos="266700" algn="l"/>
              </a:tabLst>
            </a:pPr>
            <a:r>
              <a:rPr lang="en-US" sz="1800" dirty="0">
                <a:latin typeface="Arial MT"/>
                <a:ea typeface="Cambria"/>
                <a:cs typeface="Cambria"/>
              </a:rPr>
              <a:t>Copies</a:t>
            </a:r>
            <a:r>
              <a:rPr lang="en-US" sz="1800" spc="35" dirty="0">
                <a:latin typeface="Arial MT"/>
                <a:ea typeface="Cambria"/>
                <a:cs typeface="Cambria"/>
              </a:rPr>
              <a:t> </a:t>
            </a:r>
            <a:r>
              <a:rPr lang="en-US" sz="1800" dirty="0">
                <a:latin typeface="Arial MT"/>
                <a:ea typeface="Cambria"/>
                <a:cs typeface="Cambria"/>
              </a:rPr>
              <a:t>of</a:t>
            </a:r>
            <a:r>
              <a:rPr lang="en-US" sz="1800" spc="30" dirty="0">
                <a:latin typeface="Arial MT"/>
                <a:ea typeface="Cambria"/>
                <a:cs typeface="Cambria"/>
              </a:rPr>
              <a:t> </a:t>
            </a:r>
            <a:r>
              <a:rPr lang="en-US" sz="1800" dirty="0">
                <a:latin typeface="Arial MT"/>
                <a:ea typeface="Cambria"/>
                <a:cs typeface="Cambria"/>
              </a:rPr>
              <a:t>all</a:t>
            </a:r>
            <a:r>
              <a:rPr lang="en-US" sz="1800" spc="35" dirty="0">
                <a:latin typeface="Arial MT"/>
                <a:ea typeface="Cambria"/>
                <a:cs typeface="Cambria"/>
              </a:rPr>
              <a:t> </a:t>
            </a:r>
            <a:r>
              <a:rPr lang="en-US" sz="1800" dirty="0">
                <a:latin typeface="Arial MT"/>
                <a:ea typeface="Cambria"/>
                <a:cs typeface="Cambria"/>
              </a:rPr>
              <a:t>draft</a:t>
            </a:r>
            <a:r>
              <a:rPr lang="en-US" sz="1800" spc="45" dirty="0">
                <a:latin typeface="Arial MT"/>
                <a:ea typeface="Cambria"/>
                <a:cs typeface="Cambria"/>
              </a:rPr>
              <a:t> </a:t>
            </a:r>
            <a:r>
              <a:rPr lang="en-US" sz="1800" dirty="0">
                <a:latin typeface="Arial MT"/>
                <a:ea typeface="Cambria"/>
                <a:cs typeface="Cambria"/>
              </a:rPr>
              <a:t>and</a:t>
            </a:r>
            <a:r>
              <a:rPr lang="en-US" sz="1800" spc="30" dirty="0">
                <a:latin typeface="Arial MT"/>
                <a:ea typeface="Cambria"/>
                <a:cs typeface="Cambria"/>
              </a:rPr>
              <a:t> </a:t>
            </a:r>
            <a:r>
              <a:rPr lang="en-US" sz="1800" dirty="0">
                <a:latin typeface="Arial MT"/>
                <a:ea typeface="Cambria"/>
                <a:cs typeface="Cambria"/>
              </a:rPr>
              <a:t>final</a:t>
            </a:r>
            <a:r>
              <a:rPr lang="en-US" sz="1800" spc="35" dirty="0">
                <a:latin typeface="Arial MT"/>
                <a:ea typeface="Cambria"/>
                <a:cs typeface="Cambria"/>
              </a:rPr>
              <a:t> </a:t>
            </a:r>
            <a:r>
              <a:rPr lang="en-US" sz="1800" dirty="0">
                <a:latin typeface="Arial MT"/>
                <a:ea typeface="Cambria"/>
                <a:cs typeface="Cambria"/>
              </a:rPr>
              <a:t>reports</a:t>
            </a:r>
            <a:r>
              <a:rPr lang="en-US" sz="1800" spc="35" dirty="0">
                <a:latin typeface="Arial MT"/>
                <a:ea typeface="Cambria"/>
                <a:cs typeface="Cambria"/>
              </a:rPr>
              <a:t> </a:t>
            </a:r>
            <a:r>
              <a:rPr lang="en-US" sz="1800" dirty="0">
                <a:latin typeface="Arial MT"/>
                <a:ea typeface="Cambria"/>
                <a:cs typeface="Cambria"/>
              </a:rPr>
              <a:t>issued</a:t>
            </a:r>
            <a:r>
              <a:rPr lang="en-US" sz="1800" spc="35" dirty="0">
                <a:latin typeface="Arial MT"/>
                <a:ea typeface="Cambria"/>
                <a:cs typeface="Cambria"/>
              </a:rPr>
              <a:t> </a:t>
            </a:r>
            <a:r>
              <a:rPr lang="en-US" sz="1800" dirty="0">
                <a:latin typeface="Arial MT"/>
                <a:ea typeface="Cambria"/>
                <a:cs typeface="Cambria"/>
              </a:rPr>
              <a:t>to</a:t>
            </a:r>
            <a:r>
              <a:rPr lang="en-US" sz="1800" spc="-245" dirty="0">
                <a:latin typeface="Arial MT"/>
                <a:ea typeface="Cambria"/>
                <a:cs typeface="Cambria"/>
              </a:rPr>
              <a:t> </a:t>
            </a:r>
            <a:r>
              <a:rPr lang="en-US" sz="1800" dirty="0">
                <a:latin typeface="Arial MT"/>
                <a:ea typeface="Cambria"/>
                <a:cs typeface="Cambria"/>
              </a:rPr>
              <a:t>client</a:t>
            </a:r>
          </a:p>
          <a:p>
            <a:pPr marL="342900" marR="67310" lvl="0" indent="-342900">
              <a:spcBef>
                <a:spcPts val="200"/>
              </a:spcBef>
              <a:spcAft>
                <a:spcPts val="0"/>
              </a:spcAft>
              <a:buSzPts val="1100"/>
              <a:buFont typeface="Cambria"/>
              <a:buChar char="•"/>
              <a:tabLst>
                <a:tab pos="266700" algn="l"/>
              </a:tabLst>
            </a:pPr>
            <a:r>
              <a:rPr lang="en-US" sz="1800" dirty="0">
                <a:latin typeface="Arial MT"/>
                <a:ea typeface="Cambria"/>
                <a:cs typeface="Cambria"/>
              </a:rPr>
              <a:t>Correspondence</a:t>
            </a:r>
            <a:r>
              <a:rPr lang="en-US" sz="1800" spc="220" dirty="0">
                <a:latin typeface="Arial MT"/>
                <a:ea typeface="Cambria"/>
                <a:cs typeface="Cambria"/>
              </a:rPr>
              <a:t> </a:t>
            </a:r>
            <a:r>
              <a:rPr lang="en-US" sz="1800" dirty="0">
                <a:latin typeface="Arial MT"/>
                <a:ea typeface="Cambria"/>
                <a:cs typeface="Cambria"/>
              </a:rPr>
              <a:t>with</a:t>
            </a:r>
            <a:r>
              <a:rPr lang="en-US" sz="1800" spc="210" dirty="0">
                <a:latin typeface="Arial MT"/>
                <a:ea typeface="Cambria"/>
                <a:cs typeface="Cambria"/>
              </a:rPr>
              <a:t> </a:t>
            </a:r>
            <a:r>
              <a:rPr lang="en-US" sz="1800" dirty="0">
                <a:latin typeface="Arial MT"/>
                <a:ea typeface="Cambria"/>
                <a:cs typeface="Cambria"/>
              </a:rPr>
              <a:t>other</a:t>
            </a:r>
            <a:r>
              <a:rPr lang="en-US" sz="1800" spc="220" dirty="0">
                <a:latin typeface="Arial MT"/>
                <a:ea typeface="Cambria"/>
                <a:cs typeface="Cambria"/>
              </a:rPr>
              <a:t> </a:t>
            </a:r>
            <a:r>
              <a:rPr lang="en-US" sz="1800" dirty="0">
                <a:latin typeface="Arial MT"/>
                <a:ea typeface="Cambria"/>
                <a:cs typeface="Cambria"/>
              </a:rPr>
              <a:t>auditors</a:t>
            </a:r>
            <a:r>
              <a:rPr lang="en-US" sz="1800" spc="225" dirty="0">
                <a:latin typeface="Arial MT"/>
                <a:ea typeface="Cambria"/>
                <a:cs typeface="Cambria"/>
              </a:rPr>
              <a:t> </a:t>
            </a:r>
            <a:r>
              <a:rPr lang="en-US" sz="1800" dirty="0">
                <a:latin typeface="Arial MT"/>
                <a:ea typeface="Cambria"/>
                <a:cs typeface="Cambria"/>
              </a:rPr>
              <a:t>and</a:t>
            </a:r>
            <a:r>
              <a:rPr lang="en-US" sz="1800" spc="-245" dirty="0">
                <a:latin typeface="Arial MT"/>
                <a:ea typeface="Cambria"/>
                <a:cs typeface="Cambria"/>
              </a:rPr>
              <a:t> </a:t>
            </a:r>
            <a:r>
              <a:rPr lang="en-US" sz="1800" dirty="0">
                <a:latin typeface="Arial MT"/>
                <a:ea typeface="Cambria"/>
                <a:cs typeface="Cambria"/>
              </a:rPr>
              <a:t>experts</a:t>
            </a:r>
          </a:p>
          <a:p>
            <a:pPr marL="342900" marR="69850" lvl="0" indent="-342900">
              <a:spcBef>
                <a:spcPts val="185"/>
              </a:spcBef>
              <a:spcAft>
                <a:spcPts val="0"/>
              </a:spcAft>
              <a:buSzPts val="1100"/>
              <a:buFont typeface="Cambria"/>
              <a:buChar char="•"/>
              <a:tabLst>
                <a:tab pos="266700" algn="l"/>
              </a:tabLst>
            </a:pPr>
            <a:r>
              <a:rPr lang="en-US" sz="1800" dirty="0">
                <a:latin typeface="Arial MT"/>
                <a:ea typeface="Cambria"/>
                <a:cs typeface="Cambria"/>
              </a:rPr>
              <a:t>Comments</a:t>
            </a:r>
            <a:r>
              <a:rPr lang="en-US" sz="1800" spc="75" dirty="0">
                <a:latin typeface="Arial MT"/>
                <a:ea typeface="Cambria"/>
                <a:cs typeface="Cambria"/>
              </a:rPr>
              <a:t> </a:t>
            </a:r>
            <a:r>
              <a:rPr lang="en-US" sz="1800" dirty="0">
                <a:latin typeface="Arial MT"/>
                <a:ea typeface="Cambria"/>
                <a:cs typeface="Cambria"/>
              </a:rPr>
              <a:t>received</a:t>
            </a:r>
            <a:r>
              <a:rPr lang="en-US" sz="1800" spc="70" dirty="0">
                <a:latin typeface="Arial MT"/>
                <a:ea typeface="Cambria"/>
                <a:cs typeface="Cambria"/>
              </a:rPr>
              <a:t> </a:t>
            </a:r>
            <a:r>
              <a:rPr lang="en-US" sz="1800" dirty="0">
                <a:latin typeface="Arial MT"/>
                <a:ea typeface="Cambria"/>
                <a:cs typeface="Cambria"/>
              </a:rPr>
              <a:t>from</a:t>
            </a:r>
            <a:r>
              <a:rPr lang="en-US" sz="1800" spc="75" dirty="0">
                <a:latin typeface="Arial MT"/>
                <a:ea typeface="Cambria"/>
                <a:cs typeface="Cambria"/>
              </a:rPr>
              <a:t> </a:t>
            </a:r>
            <a:r>
              <a:rPr lang="en-US" sz="1800" dirty="0">
                <a:latin typeface="Arial MT"/>
                <a:ea typeface="Cambria"/>
                <a:cs typeface="Cambria"/>
              </a:rPr>
              <a:t>client</a:t>
            </a:r>
            <a:r>
              <a:rPr lang="en-US" sz="1800" spc="60" dirty="0">
                <a:latin typeface="Arial MT"/>
                <a:ea typeface="Cambria"/>
                <a:cs typeface="Cambria"/>
              </a:rPr>
              <a:t> </a:t>
            </a:r>
            <a:r>
              <a:rPr lang="en-US" sz="1800" dirty="0">
                <a:latin typeface="Arial MT"/>
                <a:ea typeface="Cambria"/>
                <a:cs typeface="Cambria"/>
              </a:rPr>
              <a:t>and</a:t>
            </a:r>
            <a:r>
              <a:rPr lang="en-US" sz="1800" spc="70" dirty="0">
                <a:latin typeface="Arial MT"/>
                <a:ea typeface="Cambria"/>
                <a:cs typeface="Cambria"/>
              </a:rPr>
              <a:t> </a:t>
            </a:r>
            <a:r>
              <a:rPr lang="en-US" sz="1800" dirty="0">
                <a:latin typeface="Arial MT"/>
                <a:ea typeface="Cambria"/>
                <a:cs typeface="Cambria"/>
              </a:rPr>
              <a:t>letter</a:t>
            </a:r>
            <a:r>
              <a:rPr lang="en-US" sz="1800" spc="70" dirty="0">
                <a:latin typeface="Arial MT"/>
                <a:ea typeface="Cambria"/>
                <a:cs typeface="Cambria"/>
              </a:rPr>
              <a:t> </a:t>
            </a:r>
            <a:r>
              <a:rPr lang="en-US" sz="1800" dirty="0">
                <a:latin typeface="Arial MT"/>
                <a:ea typeface="Cambria"/>
                <a:cs typeface="Cambria"/>
              </a:rPr>
              <a:t>of</a:t>
            </a:r>
            <a:r>
              <a:rPr lang="en-US" sz="1800" spc="-245" dirty="0">
                <a:latin typeface="Arial MT"/>
                <a:ea typeface="Cambria"/>
                <a:cs typeface="Cambria"/>
              </a:rPr>
              <a:t> </a:t>
            </a:r>
            <a:r>
              <a:rPr lang="en-US" sz="1800" dirty="0">
                <a:latin typeface="Arial MT"/>
                <a:ea typeface="Cambria"/>
                <a:cs typeface="Cambria"/>
              </a:rPr>
              <a:t>representation</a:t>
            </a:r>
          </a:p>
          <a:p>
            <a:pPr marL="342900" marR="68580" lvl="0" indent="-342900">
              <a:spcBef>
                <a:spcPts val="195"/>
              </a:spcBef>
              <a:spcAft>
                <a:spcPts val="0"/>
              </a:spcAft>
              <a:buSzPts val="1100"/>
              <a:buFont typeface="Cambria"/>
              <a:buChar char="•"/>
              <a:tabLst>
                <a:tab pos="266700" algn="l"/>
                <a:tab pos="1103630" algn="l"/>
                <a:tab pos="1368425" algn="l"/>
                <a:tab pos="1979930" algn="l"/>
                <a:tab pos="2311400" algn="l"/>
              </a:tabLst>
            </a:pPr>
            <a:r>
              <a:rPr lang="en-US" sz="1800" dirty="0">
                <a:latin typeface="Arial MT"/>
                <a:ea typeface="Cambria"/>
                <a:cs typeface="Cambria"/>
              </a:rPr>
              <a:t>Observations	on	accounts	and	</a:t>
            </a:r>
            <a:r>
              <a:rPr lang="en-US" sz="1800" spc="-5" dirty="0">
                <a:latin typeface="Arial MT"/>
                <a:ea typeface="Cambria"/>
                <a:cs typeface="Cambria"/>
              </a:rPr>
              <a:t>points</a:t>
            </a:r>
            <a:r>
              <a:rPr lang="en-US" sz="1800" spc="-245" dirty="0">
                <a:latin typeface="Arial MT"/>
                <a:ea typeface="Cambria"/>
                <a:cs typeface="Cambria"/>
              </a:rPr>
              <a:t> </a:t>
            </a:r>
            <a:r>
              <a:rPr lang="en-US" sz="1800" dirty="0">
                <a:latin typeface="Arial MT"/>
                <a:ea typeface="Cambria"/>
                <a:cs typeface="Cambria"/>
              </a:rPr>
              <a:t>carried</a:t>
            </a:r>
            <a:r>
              <a:rPr lang="en-US" sz="1800" spc="-5" dirty="0">
                <a:latin typeface="Arial MT"/>
                <a:ea typeface="Cambria"/>
                <a:cs typeface="Cambria"/>
              </a:rPr>
              <a:t> </a:t>
            </a:r>
            <a:r>
              <a:rPr lang="en-US" sz="1800" dirty="0">
                <a:latin typeface="Arial MT"/>
                <a:ea typeface="Cambria"/>
                <a:cs typeface="Cambria"/>
              </a:rPr>
              <a:t>forward</a:t>
            </a:r>
            <a:r>
              <a:rPr lang="en-US" sz="1800" spc="-10" dirty="0">
                <a:latin typeface="Arial MT"/>
                <a:ea typeface="Cambria"/>
                <a:cs typeface="Cambria"/>
              </a:rPr>
              <a:t> </a:t>
            </a:r>
            <a:r>
              <a:rPr lang="en-US" sz="1800" dirty="0">
                <a:latin typeface="Arial MT"/>
                <a:ea typeface="Cambria"/>
                <a:cs typeface="Cambria"/>
              </a:rPr>
              <a:t>to</a:t>
            </a:r>
            <a:r>
              <a:rPr lang="en-US" sz="1800" spc="-10" dirty="0">
                <a:latin typeface="Arial MT"/>
                <a:ea typeface="Cambria"/>
                <a:cs typeface="Cambria"/>
              </a:rPr>
              <a:t> </a:t>
            </a:r>
            <a:r>
              <a:rPr lang="en-US" sz="1800" dirty="0">
                <a:latin typeface="Arial MT"/>
                <a:ea typeface="Cambria"/>
                <a:cs typeface="Cambria"/>
              </a:rPr>
              <a:t>next</a:t>
            </a:r>
            <a:r>
              <a:rPr lang="en-US" sz="1800" spc="15" dirty="0">
                <a:latin typeface="Arial MT"/>
                <a:ea typeface="Cambria"/>
                <a:cs typeface="Cambria"/>
              </a:rPr>
              <a:t> </a:t>
            </a:r>
            <a:r>
              <a:rPr lang="en-US" sz="1800" dirty="0">
                <a:latin typeface="Arial MT"/>
                <a:ea typeface="Cambria"/>
                <a:cs typeface="Cambria"/>
              </a:rPr>
              <a:t>year</a:t>
            </a:r>
          </a:p>
          <a:p>
            <a:pPr marL="342900" lvl="0" indent="-342900">
              <a:spcBef>
                <a:spcPts val="195"/>
              </a:spcBef>
              <a:spcAft>
                <a:spcPts val="0"/>
              </a:spcAft>
              <a:buSzPts val="1100"/>
              <a:buFont typeface="Cambria"/>
              <a:buChar char="•"/>
              <a:tabLst>
                <a:tab pos="266700" algn="l"/>
              </a:tabLst>
            </a:pPr>
            <a:r>
              <a:rPr lang="en-US" sz="1800" dirty="0">
                <a:latin typeface="Arial MT"/>
                <a:ea typeface="Cambria"/>
                <a:cs typeface="Cambria"/>
              </a:rPr>
              <a:t>Final</a:t>
            </a:r>
            <a:r>
              <a:rPr lang="en-US" sz="1800" spc="25" dirty="0">
                <a:latin typeface="Arial MT"/>
                <a:ea typeface="Cambria"/>
                <a:cs typeface="Cambria"/>
              </a:rPr>
              <a:t> </a:t>
            </a:r>
            <a:r>
              <a:rPr lang="en-US" sz="1800" dirty="0">
                <a:latin typeface="Arial MT"/>
                <a:ea typeface="Cambria"/>
                <a:cs typeface="Cambria"/>
              </a:rPr>
              <a:t>journal</a:t>
            </a:r>
            <a:r>
              <a:rPr lang="en-US" sz="1800" spc="30" dirty="0">
                <a:latin typeface="Arial MT"/>
                <a:ea typeface="Cambria"/>
                <a:cs typeface="Cambria"/>
              </a:rPr>
              <a:t> </a:t>
            </a:r>
            <a:r>
              <a:rPr lang="en-US" sz="1800" dirty="0">
                <a:latin typeface="Arial MT"/>
                <a:ea typeface="Cambria"/>
                <a:cs typeface="Cambria"/>
              </a:rPr>
              <a:t>entries</a:t>
            </a:r>
          </a:p>
          <a:p>
            <a:pPr marL="342900" marR="64770" lvl="0" indent="-342900">
              <a:spcBef>
                <a:spcPts val="260"/>
              </a:spcBef>
              <a:spcAft>
                <a:spcPts val="0"/>
              </a:spcAft>
              <a:buSzPts val="1100"/>
              <a:buFont typeface="Cambria"/>
              <a:buChar char="•"/>
              <a:tabLst>
                <a:tab pos="266700" algn="l"/>
              </a:tabLst>
            </a:pPr>
            <a:r>
              <a:rPr lang="en-US" sz="1800" dirty="0">
                <a:latin typeface="Arial MT"/>
                <a:ea typeface="Cambria"/>
                <a:cs typeface="Cambria"/>
              </a:rPr>
              <a:t>Company</a:t>
            </a:r>
            <a:r>
              <a:rPr lang="en-US" sz="1800" spc="5" dirty="0">
                <a:latin typeface="Arial MT"/>
                <a:ea typeface="Cambria"/>
                <a:cs typeface="Cambria"/>
              </a:rPr>
              <a:t> </a:t>
            </a:r>
            <a:r>
              <a:rPr lang="en-US" sz="1800" dirty="0">
                <a:latin typeface="Arial MT"/>
                <a:ea typeface="Cambria"/>
                <a:cs typeface="Cambria"/>
              </a:rPr>
              <a:t>accounts</a:t>
            </a:r>
            <a:r>
              <a:rPr lang="en-US" sz="1800" spc="5" dirty="0">
                <a:latin typeface="Arial MT"/>
                <a:ea typeface="Cambria"/>
                <a:cs typeface="Cambria"/>
              </a:rPr>
              <a:t> </a:t>
            </a:r>
            <a:r>
              <a:rPr lang="en-US" sz="1800" dirty="0">
                <a:latin typeface="Arial MT"/>
                <a:ea typeface="Cambria"/>
                <a:cs typeface="Cambria"/>
              </a:rPr>
              <a:t>checklist</a:t>
            </a:r>
            <a:r>
              <a:rPr lang="en-US" sz="1800" spc="35" dirty="0">
                <a:latin typeface="Arial MT"/>
                <a:ea typeface="Cambria"/>
                <a:cs typeface="Cambria"/>
              </a:rPr>
              <a:t> </a:t>
            </a:r>
            <a:r>
              <a:rPr lang="en-US" sz="1800" dirty="0">
                <a:latin typeface="Arial MT"/>
                <a:ea typeface="Cambria"/>
                <a:cs typeface="Cambria"/>
              </a:rPr>
              <a:t>-</a:t>
            </a:r>
            <a:r>
              <a:rPr lang="en-US" sz="1800" spc="260" dirty="0">
                <a:latin typeface="Arial MT"/>
                <a:ea typeface="Cambria"/>
                <a:cs typeface="Cambria"/>
              </a:rPr>
              <a:t> </a:t>
            </a:r>
            <a:r>
              <a:rPr lang="en-US" sz="1800" dirty="0">
                <a:latin typeface="Arial MT"/>
                <a:ea typeface="Cambria"/>
                <a:cs typeface="Cambria"/>
              </a:rPr>
              <a:t>directors'</a:t>
            </a:r>
            <a:r>
              <a:rPr lang="en-US" sz="1800" spc="-245" dirty="0">
                <a:latin typeface="Arial MT"/>
                <a:ea typeface="Cambria"/>
                <a:cs typeface="Cambria"/>
              </a:rPr>
              <a:t> </a:t>
            </a:r>
            <a:r>
              <a:rPr lang="en-US" sz="1800" dirty="0">
                <a:latin typeface="Arial MT"/>
                <a:ea typeface="Cambria"/>
                <a:cs typeface="Cambria"/>
              </a:rPr>
              <a:t>report</a:t>
            </a:r>
          </a:p>
          <a:p>
            <a:pPr marL="342900" lvl="0" indent="-342900">
              <a:spcBef>
                <a:spcPts val="195"/>
              </a:spcBef>
              <a:spcAft>
                <a:spcPts val="0"/>
              </a:spcAft>
              <a:buSzPts val="1100"/>
              <a:buFont typeface="Cambria"/>
              <a:buChar char="•"/>
              <a:tabLst>
                <a:tab pos="266700" algn="l"/>
              </a:tabLst>
            </a:pPr>
            <a:r>
              <a:rPr lang="en-US" sz="1800" dirty="0">
                <a:latin typeface="Arial MT"/>
                <a:ea typeface="Cambria"/>
                <a:cs typeface="Cambria"/>
              </a:rPr>
              <a:t>Audit</a:t>
            </a:r>
            <a:r>
              <a:rPr lang="en-US" sz="1800" spc="195" dirty="0">
                <a:latin typeface="Arial MT"/>
                <a:ea typeface="Cambria"/>
                <a:cs typeface="Cambria"/>
              </a:rPr>
              <a:t> </a:t>
            </a:r>
            <a:r>
              <a:rPr lang="en-US" sz="1800" dirty="0">
                <a:latin typeface="Arial MT"/>
                <a:ea typeface="Cambria"/>
                <a:cs typeface="Cambria"/>
              </a:rPr>
              <a:t>completion</a:t>
            </a:r>
            <a:r>
              <a:rPr lang="en-US" sz="1800" spc="210" dirty="0">
                <a:latin typeface="Arial MT"/>
                <a:ea typeface="Cambria"/>
                <a:cs typeface="Cambria"/>
              </a:rPr>
              <a:t> </a:t>
            </a:r>
            <a:r>
              <a:rPr lang="en-US" sz="1800" dirty="0">
                <a:latin typeface="Arial MT"/>
                <a:ea typeface="Cambria"/>
                <a:cs typeface="Cambria"/>
              </a:rPr>
              <a:t>report</a:t>
            </a:r>
          </a:p>
          <a:p>
            <a:pPr marL="342900" lvl="0" indent="-342900">
              <a:spcBef>
                <a:spcPts val="285"/>
              </a:spcBef>
              <a:spcAft>
                <a:spcPts val="0"/>
              </a:spcAft>
              <a:buSzPts val="1100"/>
              <a:buFont typeface="Cambria"/>
              <a:buChar char="•"/>
              <a:tabLst>
                <a:tab pos="266700" algn="l"/>
              </a:tabLst>
            </a:pPr>
            <a:r>
              <a:rPr lang="en-US" sz="1800" dirty="0">
                <a:latin typeface="Arial MT"/>
                <a:ea typeface="Cambria"/>
                <a:cs typeface="Cambria"/>
              </a:rPr>
              <a:t>Planning</a:t>
            </a:r>
            <a:r>
              <a:rPr lang="en-US" sz="1800" spc="240" dirty="0">
                <a:latin typeface="Arial MT"/>
                <a:ea typeface="Cambria"/>
                <a:cs typeface="Cambria"/>
              </a:rPr>
              <a:t> </a:t>
            </a:r>
            <a:r>
              <a:rPr lang="en-US" sz="1800" dirty="0" err="1">
                <a:latin typeface="Arial MT"/>
                <a:ea typeface="Cambria"/>
                <a:cs typeface="Cambria"/>
              </a:rPr>
              <a:t>programme</a:t>
            </a:r>
            <a:endParaRPr lang="en-US" sz="1800" dirty="0">
              <a:latin typeface="Arial MT"/>
              <a:ea typeface="Cambria"/>
              <a:cs typeface="Cambria"/>
            </a:endParaRPr>
          </a:p>
          <a:p>
            <a:pPr marL="342900" lvl="0" indent="-342900">
              <a:spcBef>
                <a:spcPts val="245"/>
              </a:spcBef>
              <a:spcAft>
                <a:spcPts val="0"/>
              </a:spcAft>
              <a:buSzPts val="1100"/>
              <a:buFont typeface="Cambria"/>
              <a:buChar char="•"/>
              <a:tabLst>
                <a:tab pos="266700" algn="l"/>
              </a:tabLst>
            </a:pPr>
            <a:r>
              <a:rPr lang="en-US" sz="1800" dirty="0">
                <a:latin typeface="Arial MT"/>
                <a:ea typeface="Cambria"/>
                <a:cs typeface="Cambria"/>
              </a:rPr>
              <a:t>Time</a:t>
            </a:r>
            <a:r>
              <a:rPr lang="en-US" sz="1800" spc="145" dirty="0">
                <a:latin typeface="Arial MT"/>
                <a:ea typeface="Cambria"/>
                <a:cs typeface="Cambria"/>
              </a:rPr>
              <a:t> </a:t>
            </a:r>
            <a:r>
              <a:rPr lang="en-US" sz="1800" dirty="0">
                <a:latin typeface="Arial MT"/>
                <a:ea typeface="Cambria"/>
                <a:cs typeface="Cambria"/>
              </a:rPr>
              <a:t>and</a:t>
            </a:r>
            <a:r>
              <a:rPr lang="en-US" sz="1800" spc="150" dirty="0">
                <a:latin typeface="Arial MT"/>
                <a:ea typeface="Cambria"/>
                <a:cs typeface="Cambria"/>
              </a:rPr>
              <a:t> </a:t>
            </a:r>
            <a:r>
              <a:rPr lang="en-US" sz="1800" dirty="0">
                <a:latin typeface="Arial MT"/>
                <a:ea typeface="Cambria"/>
                <a:cs typeface="Cambria"/>
              </a:rPr>
              <a:t>cost</a:t>
            </a:r>
            <a:r>
              <a:rPr lang="en-US" sz="1800" spc="150" dirty="0">
                <a:latin typeface="Arial MT"/>
                <a:ea typeface="Cambria"/>
                <a:cs typeface="Cambria"/>
              </a:rPr>
              <a:t> </a:t>
            </a:r>
            <a:r>
              <a:rPr lang="en-US" sz="1800" dirty="0">
                <a:latin typeface="Arial MT"/>
                <a:ea typeface="Cambria"/>
                <a:cs typeface="Cambria"/>
              </a:rPr>
              <a:t>summary</a:t>
            </a:r>
          </a:p>
          <a:p>
            <a:pPr marL="342900" lvl="0" indent="-342900">
              <a:spcBef>
                <a:spcPts val="270"/>
              </a:spcBef>
              <a:spcAft>
                <a:spcPts val="0"/>
              </a:spcAft>
              <a:buSzPts val="1100"/>
              <a:buFont typeface="Cambria"/>
              <a:buChar char="•"/>
              <a:tabLst>
                <a:tab pos="266700" algn="l"/>
              </a:tabLst>
            </a:pPr>
            <a:r>
              <a:rPr lang="en-US" sz="1800" dirty="0">
                <a:latin typeface="Arial MT"/>
                <a:ea typeface="Cambria"/>
                <a:cs typeface="Cambria"/>
              </a:rPr>
              <a:t>Briefing</a:t>
            </a:r>
            <a:r>
              <a:rPr lang="en-US" sz="1800" spc="180" dirty="0">
                <a:latin typeface="Arial MT"/>
                <a:ea typeface="Cambria"/>
                <a:cs typeface="Cambria"/>
              </a:rPr>
              <a:t> </a:t>
            </a:r>
            <a:r>
              <a:rPr lang="en-US" sz="1800" dirty="0">
                <a:latin typeface="Arial MT"/>
                <a:ea typeface="Cambria"/>
                <a:cs typeface="Cambria"/>
              </a:rPr>
              <a:t>notes</a:t>
            </a:r>
          </a:p>
          <a:p>
            <a:pPr marL="342900" lvl="0" indent="-342900">
              <a:spcBef>
                <a:spcPts val="260"/>
              </a:spcBef>
              <a:spcAft>
                <a:spcPts val="0"/>
              </a:spcAft>
              <a:buSzPts val="1100"/>
              <a:buFont typeface="Cambria"/>
              <a:buChar char="•"/>
              <a:tabLst>
                <a:tab pos="266700" algn="l"/>
              </a:tabLst>
            </a:pPr>
            <a:r>
              <a:rPr lang="en-US" sz="1800" dirty="0">
                <a:latin typeface="Arial MT"/>
                <a:ea typeface="Cambria"/>
                <a:cs typeface="Cambria"/>
              </a:rPr>
              <a:t>Copy</a:t>
            </a:r>
            <a:r>
              <a:rPr lang="en-US" sz="1800" spc="20" dirty="0">
                <a:latin typeface="Arial MT"/>
                <a:ea typeface="Cambria"/>
                <a:cs typeface="Cambria"/>
              </a:rPr>
              <a:t> </a:t>
            </a:r>
            <a:r>
              <a:rPr lang="en-US" sz="1800" dirty="0">
                <a:latin typeface="Arial MT"/>
                <a:ea typeface="Cambria"/>
                <a:cs typeface="Cambria"/>
              </a:rPr>
              <a:t>of</a:t>
            </a:r>
            <a:r>
              <a:rPr lang="en-US" sz="1800" spc="25" dirty="0">
                <a:latin typeface="Arial MT"/>
                <a:ea typeface="Cambria"/>
                <a:cs typeface="Cambria"/>
              </a:rPr>
              <a:t> </a:t>
            </a:r>
            <a:r>
              <a:rPr lang="en-US" sz="1800" dirty="0">
                <a:latin typeface="Arial MT"/>
                <a:ea typeface="Cambria"/>
                <a:cs typeface="Cambria"/>
              </a:rPr>
              <a:t>planning</a:t>
            </a:r>
            <a:r>
              <a:rPr lang="en-US" sz="1800" spc="25" dirty="0">
                <a:latin typeface="Arial MT"/>
                <a:ea typeface="Cambria"/>
                <a:cs typeface="Cambria"/>
              </a:rPr>
              <a:t> </a:t>
            </a:r>
            <a:r>
              <a:rPr lang="en-US" sz="1800" dirty="0">
                <a:latin typeface="Arial MT"/>
                <a:ea typeface="Cambria"/>
                <a:cs typeface="Cambria"/>
              </a:rPr>
              <a:t>letter</a:t>
            </a:r>
            <a:r>
              <a:rPr lang="en-US" sz="1800" spc="20" dirty="0">
                <a:latin typeface="Arial MT"/>
                <a:ea typeface="Cambria"/>
                <a:cs typeface="Cambria"/>
              </a:rPr>
              <a:t> </a:t>
            </a:r>
            <a:r>
              <a:rPr lang="en-US" sz="1800" dirty="0">
                <a:latin typeface="Arial MT"/>
                <a:ea typeface="Cambria"/>
                <a:cs typeface="Cambria"/>
              </a:rPr>
              <a:t>to</a:t>
            </a:r>
            <a:r>
              <a:rPr lang="en-US" sz="1800" spc="40" dirty="0">
                <a:latin typeface="Arial MT"/>
                <a:ea typeface="Cambria"/>
                <a:cs typeface="Cambria"/>
              </a:rPr>
              <a:t> </a:t>
            </a:r>
            <a:r>
              <a:rPr lang="en-US" sz="1800" dirty="0">
                <a:latin typeface="Arial MT"/>
                <a:ea typeface="Cambria"/>
                <a:cs typeface="Cambria"/>
              </a:rPr>
              <a:t>client</a:t>
            </a:r>
          </a:p>
          <a:p>
            <a:pPr marL="342900" lvl="0" indent="-342900">
              <a:spcBef>
                <a:spcPts val="260"/>
              </a:spcBef>
              <a:spcAft>
                <a:spcPts val="0"/>
              </a:spcAft>
              <a:buSzPts val="1100"/>
              <a:buFont typeface="Cambria"/>
              <a:buChar char="•"/>
              <a:tabLst>
                <a:tab pos="266700" algn="l"/>
              </a:tabLst>
            </a:pPr>
            <a:r>
              <a:rPr lang="en-US" sz="1800" dirty="0">
                <a:latin typeface="Arial MT"/>
                <a:ea typeface="Cambria"/>
                <a:cs typeface="Cambria"/>
              </a:rPr>
              <a:t>Points</a:t>
            </a:r>
            <a:r>
              <a:rPr lang="en-US" sz="1800" spc="175" dirty="0">
                <a:latin typeface="Arial MT"/>
                <a:ea typeface="Cambria"/>
                <a:cs typeface="Cambria"/>
              </a:rPr>
              <a:t> </a:t>
            </a:r>
            <a:r>
              <a:rPr lang="en-US" sz="1800" dirty="0">
                <a:latin typeface="Arial MT"/>
                <a:ea typeface="Cambria"/>
                <a:cs typeface="Cambria"/>
              </a:rPr>
              <a:t>carried</a:t>
            </a:r>
            <a:r>
              <a:rPr lang="en-US" sz="1800" spc="180" dirty="0">
                <a:latin typeface="Arial MT"/>
                <a:ea typeface="Cambria"/>
                <a:cs typeface="Cambria"/>
              </a:rPr>
              <a:t> </a:t>
            </a:r>
            <a:r>
              <a:rPr lang="en-US" sz="1800" dirty="0">
                <a:latin typeface="Arial MT"/>
                <a:ea typeface="Cambria"/>
                <a:cs typeface="Cambria"/>
              </a:rPr>
              <a:t>forward</a:t>
            </a:r>
            <a:r>
              <a:rPr lang="en-US" sz="1800" spc="180" dirty="0">
                <a:latin typeface="Arial MT"/>
                <a:ea typeface="Cambria"/>
                <a:cs typeface="Cambria"/>
              </a:rPr>
              <a:t> </a:t>
            </a:r>
            <a:r>
              <a:rPr lang="en-US" sz="1800" dirty="0">
                <a:latin typeface="Arial MT"/>
                <a:ea typeface="Cambria"/>
                <a:cs typeface="Cambria"/>
              </a:rPr>
              <a:t>from</a:t>
            </a:r>
            <a:r>
              <a:rPr lang="en-US" sz="1800" spc="180" dirty="0">
                <a:latin typeface="Arial MT"/>
                <a:ea typeface="Cambria"/>
                <a:cs typeface="Cambria"/>
              </a:rPr>
              <a:t> </a:t>
            </a:r>
            <a:r>
              <a:rPr lang="en-US" sz="1800" dirty="0">
                <a:latin typeface="Arial MT"/>
                <a:ea typeface="Cambria"/>
                <a:cs typeface="Cambria"/>
              </a:rPr>
              <a:t>previous</a:t>
            </a:r>
            <a:r>
              <a:rPr lang="en-US" sz="1800" spc="180" dirty="0">
                <a:latin typeface="Arial MT"/>
                <a:ea typeface="Cambria"/>
                <a:cs typeface="Cambria"/>
              </a:rPr>
              <a:t> </a:t>
            </a:r>
            <a:r>
              <a:rPr lang="en-US" sz="1800" dirty="0">
                <a:latin typeface="Arial MT"/>
                <a:ea typeface="Cambria"/>
                <a:cs typeface="Cambria"/>
              </a:rPr>
              <a:t>year</a:t>
            </a:r>
          </a:p>
          <a:p>
            <a:pPr marL="342900" lvl="0" indent="-342900">
              <a:spcBef>
                <a:spcPts val="225"/>
              </a:spcBef>
              <a:spcAft>
                <a:spcPts val="0"/>
              </a:spcAft>
              <a:buSzPts val="1100"/>
              <a:buFont typeface="Symbol"/>
              <a:buChar char=""/>
              <a:tabLst>
                <a:tab pos="266700" algn="l"/>
              </a:tabLst>
            </a:pPr>
            <a:r>
              <a:rPr lang="en-US" sz="1800" dirty="0">
                <a:latin typeface="Arial MT"/>
                <a:ea typeface="Symbol"/>
                <a:cs typeface="Symbol"/>
              </a:rPr>
              <a:t>Lead</a:t>
            </a:r>
            <a:r>
              <a:rPr lang="en-US" sz="1800" spc="190" dirty="0">
                <a:latin typeface="Arial MT"/>
                <a:ea typeface="Symbol"/>
                <a:cs typeface="Symbol"/>
              </a:rPr>
              <a:t> </a:t>
            </a:r>
            <a:r>
              <a:rPr lang="en-US" sz="1800" dirty="0">
                <a:latin typeface="Arial MT"/>
                <a:ea typeface="Symbol"/>
                <a:cs typeface="Symbol"/>
              </a:rPr>
              <a:t>schedules/</a:t>
            </a:r>
            <a:r>
              <a:rPr lang="en-US" sz="1800" spc="190" dirty="0">
                <a:latin typeface="Arial MT"/>
                <a:ea typeface="Symbol"/>
                <a:cs typeface="Symbol"/>
              </a:rPr>
              <a:t> </a:t>
            </a:r>
            <a:r>
              <a:rPr lang="en-US" sz="1800" dirty="0">
                <a:latin typeface="Arial MT"/>
                <a:ea typeface="Symbol"/>
                <a:cs typeface="Symbol"/>
              </a:rPr>
              <a:t>Notes</a:t>
            </a:r>
          </a:p>
          <a:p>
            <a:pPr marL="342900" lvl="0" indent="-342900">
              <a:spcBef>
                <a:spcPts val="200"/>
              </a:spcBef>
              <a:spcAft>
                <a:spcPts val="0"/>
              </a:spcAft>
              <a:buSzPts val="1100"/>
              <a:buFont typeface="Symbol"/>
              <a:buChar char=""/>
              <a:tabLst>
                <a:tab pos="266700" algn="l"/>
              </a:tabLst>
            </a:pPr>
            <a:r>
              <a:rPr lang="en-US" sz="1800" dirty="0">
                <a:latin typeface="Arial MT"/>
                <a:ea typeface="Symbol"/>
                <a:cs typeface="Symbol"/>
              </a:rPr>
              <a:t>Audit</a:t>
            </a:r>
            <a:r>
              <a:rPr lang="en-US" sz="1800" spc="215" dirty="0">
                <a:latin typeface="Arial MT"/>
                <a:ea typeface="Symbol"/>
                <a:cs typeface="Symbol"/>
              </a:rPr>
              <a:t> </a:t>
            </a:r>
            <a:r>
              <a:rPr lang="en-US" sz="1800" dirty="0" err="1">
                <a:latin typeface="Arial MT"/>
                <a:ea typeface="Symbol"/>
                <a:cs typeface="Symbol"/>
              </a:rPr>
              <a:t>programmes</a:t>
            </a:r>
            <a:endParaRPr lang="en-US" sz="1800" dirty="0">
              <a:latin typeface="Arial MT"/>
              <a:ea typeface="Symbol"/>
              <a:cs typeface="Symbol"/>
            </a:endParaRPr>
          </a:p>
          <a:p>
            <a:pPr marL="342900" lvl="0" indent="-342900">
              <a:spcBef>
                <a:spcPts val="200"/>
              </a:spcBef>
              <a:spcAft>
                <a:spcPts val="0"/>
              </a:spcAft>
              <a:buSzPts val="1100"/>
              <a:buFont typeface="Symbol"/>
              <a:buChar char=""/>
              <a:tabLst>
                <a:tab pos="266700" algn="l"/>
              </a:tabLst>
            </a:pPr>
            <a:r>
              <a:rPr lang="en-US" sz="1800" dirty="0">
                <a:latin typeface="Arial MT"/>
                <a:ea typeface="Symbol"/>
                <a:cs typeface="Symbol"/>
              </a:rPr>
              <a:t>Detailed</a:t>
            </a:r>
            <a:r>
              <a:rPr lang="en-US" sz="1800" spc="220" dirty="0">
                <a:latin typeface="Arial MT"/>
                <a:ea typeface="Symbol"/>
                <a:cs typeface="Symbol"/>
              </a:rPr>
              <a:t> </a:t>
            </a:r>
            <a:r>
              <a:rPr lang="en-US" sz="1800" dirty="0">
                <a:latin typeface="Arial MT"/>
                <a:ea typeface="Symbol"/>
                <a:cs typeface="Symbol"/>
              </a:rPr>
              <a:t>working</a:t>
            </a:r>
            <a:r>
              <a:rPr lang="en-US" sz="1800" spc="210" dirty="0">
                <a:latin typeface="Arial MT"/>
                <a:ea typeface="Symbol"/>
                <a:cs typeface="Symbol"/>
              </a:rPr>
              <a:t> </a:t>
            </a:r>
            <a:r>
              <a:rPr lang="en-US" sz="1800" dirty="0">
                <a:latin typeface="Arial MT"/>
                <a:ea typeface="Symbol"/>
                <a:cs typeface="Symbol"/>
              </a:rPr>
              <a:t>papers</a:t>
            </a:r>
            <a:r>
              <a:rPr lang="en-US" sz="1800" spc="210" dirty="0">
                <a:latin typeface="Arial MT"/>
                <a:ea typeface="Symbol"/>
                <a:cs typeface="Symbol"/>
              </a:rPr>
              <a:t> </a:t>
            </a:r>
            <a:r>
              <a:rPr lang="en-US" sz="1800" dirty="0">
                <a:latin typeface="Arial MT"/>
                <a:ea typeface="Symbol"/>
                <a:cs typeface="Symbol"/>
              </a:rPr>
              <a:t>and</a:t>
            </a:r>
            <a:r>
              <a:rPr lang="en-US" sz="1800" spc="185" dirty="0">
                <a:latin typeface="Arial MT"/>
                <a:ea typeface="Symbol"/>
                <a:cs typeface="Symbol"/>
              </a:rPr>
              <a:t> </a:t>
            </a:r>
            <a:r>
              <a:rPr lang="en-US" sz="1800" dirty="0">
                <a:latin typeface="Arial MT"/>
                <a:ea typeface="Symbol"/>
                <a:cs typeface="Symbol"/>
              </a:rPr>
              <a:t>conclusions</a:t>
            </a:r>
          </a:p>
          <a:p>
            <a:pPr marL="342900" marR="62230" lvl="0" indent="-342900">
              <a:spcBef>
                <a:spcPts val="200"/>
              </a:spcBef>
              <a:spcAft>
                <a:spcPts val="0"/>
              </a:spcAft>
              <a:buSzPts val="1100"/>
              <a:buFont typeface="Symbol"/>
              <a:buChar char=""/>
              <a:tabLst>
                <a:tab pos="266700" algn="l"/>
                <a:tab pos="970280" algn="l"/>
                <a:tab pos="1647825" algn="l"/>
                <a:tab pos="2045970" algn="l"/>
              </a:tabLst>
            </a:pPr>
            <a:r>
              <a:rPr lang="en-US" sz="1800" dirty="0">
                <a:latin typeface="Arial MT"/>
                <a:ea typeface="Symbol"/>
                <a:cs typeface="Symbol"/>
              </a:rPr>
              <a:t>Company</a:t>
            </a:r>
            <a:r>
              <a:rPr lang="en-US" dirty="0">
                <a:latin typeface="Arial MT"/>
                <a:ea typeface="Symbol"/>
                <a:cs typeface="Symbol"/>
              </a:rPr>
              <a:t> </a:t>
            </a:r>
            <a:r>
              <a:rPr lang="en-US" sz="1800" dirty="0">
                <a:latin typeface="Arial MT"/>
                <a:ea typeface="Symbol"/>
                <a:cs typeface="Symbol"/>
              </a:rPr>
              <a:t>accounts</a:t>
            </a:r>
            <a:r>
              <a:rPr lang="en-US" dirty="0">
                <a:latin typeface="Arial MT"/>
                <a:ea typeface="Symbol"/>
                <a:cs typeface="Symbol"/>
              </a:rPr>
              <a:t> </a:t>
            </a:r>
            <a:r>
              <a:rPr lang="en-US" sz="1800" dirty="0">
                <a:latin typeface="Arial MT"/>
                <a:ea typeface="Symbol"/>
                <a:cs typeface="Symbol"/>
              </a:rPr>
              <a:t>and Accounting</a:t>
            </a:r>
            <a:r>
              <a:rPr lang="en-US" sz="1800" spc="5" dirty="0">
                <a:latin typeface="Arial MT"/>
                <a:ea typeface="Symbol"/>
                <a:cs typeface="Symbol"/>
              </a:rPr>
              <a:t> </a:t>
            </a:r>
            <a:r>
              <a:rPr lang="en-US" sz="1800" dirty="0">
                <a:latin typeface="Arial MT"/>
                <a:ea typeface="Symbol"/>
                <a:cs typeface="Symbol"/>
              </a:rPr>
              <a:t>Standard,</a:t>
            </a:r>
            <a:r>
              <a:rPr lang="en-US" sz="1800" spc="-10" dirty="0">
                <a:latin typeface="Arial MT"/>
                <a:ea typeface="Symbol"/>
                <a:cs typeface="Symbol"/>
              </a:rPr>
              <a:t> </a:t>
            </a:r>
            <a:r>
              <a:rPr lang="en-US" sz="1800" dirty="0">
                <a:latin typeface="Arial MT"/>
                <a:ea typeface="Symbol"/>
                <a:cs typeface="Symbol"/>
              </a:rPr>
              <a:t>if</a:t>
            </a:r>
            <a:r>
              <a:rPr lang="en-US" sz="1800" spc="-15" dirty="0">
                <a:latin typeface="Arial MT"/>
                <a:ea typeface="Symbol"/>
                <a:cs typeface="Symbol"/>
              </a:rPr>
              <a:t> </a:t>
            </a:r>
            <a:r>
              <a:rPr lang="en-US" sz="1800" dirty="0">
                <a:latin typeface="Arial MT"/>
                <a:ea typeface="Symbol"/>
                <a:cs typeface="Symbol"/>
              </a:rPr>
              <a:t>any,</a:t>
            </a:r>
            <a:r>
              <a:rPr lang="en-US" sz="1800" spc="-10" dirty="0">
                <a:latin typeface="Arial MT"/>
                <a:ea typeface="Symbol"/>
                <a:cs typeface="Symbol"/>
              </a:rPr>
              <a:t> </a:t>
            </a:r>
            <a:r>
              <a:rPr lang="en-US" sz="1800" dirty="0">
                <a:latin typeface="Arial MT"/>
                <a:ea typeface="Symbol"/>
                <a:cs typeface="Symbol"/>
              </a:rPr>
              <a:t>checklists</a:t>
            </a:r>
          </a:p>
          <a:p>
            <a:pPr marL="342900" lvl="0" indent="-342900">
              <a:spcBef>
                <a:spcPts val="305"/>
              </a:spcBef>
              <a:spcAft>
                <a:spcPts val="0"/>
              </a:spcAft>
              <a:buSzPts val="1100"/>
              <a:buFont typeface="Cambria"/>
              <a:buChar char="•"/>
              <a:tabLst>
                <a:tab pos="266700" algn="l"/>
              </a:tabLst>
            </a:pPr>
            <a:endParaRPr lang="en-US" sz="1800" dirty="0">
              <a:latin typeface="Arial MT"/>
              <a:ea typeface="Cambria"/>
              <a:cs typeface="Cambria"/>
            </a:endParaRPr>
          </a:p>
          <a:p>
            <a:endParaRPr lang="en-US" dirty="0"/>
          </a:p>
        </p:txBody>
      </p:sp>
    </p:spTree>
    <p:extLst>
      <p:ext uri="{BB962C8B-B14F-4D97-AF65-F5344CB8AC3E}">
        <p14:creationId xmlns:p14="http://schemas.microsoft.com/office/powerpoint/2010/main" val="562577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E69B-2F23-B9D7-EF18-25CF245C07B4}"/>
              </a:ext>
            </a:extLst>
          </p:cNvPr>
          <p:cNvSpPr txBox="1"/>
          <p:nvPr/>
        </p:nvSpPr>
        <p:spPr>
          <a:xfrm>
            <a:off x="462709" y="55954"/>
            <a:ext cx="9044848" cy="646331"/>
          </a:xfrm>
          <a:prstGeom prst="rect">
            <a:avLst/>
          </a:prstGeom>
          <a:noFill/>
        </p:spPr>
        <p:txBody>
          <a:bodyPr wrap="square" rtlCol="0">
            <a:spAutoFit/>
          </a:bodyPr>
          <a:lstStyle/>
          <a:p>
            <a:r>
              <a:rPr lang="en-US" sz="3600" b="1" u="sng" dirty="0">
                <a:solidFill>
                  <a:srgbClr val="412724"/>
                </a:solidFill>
                <a:latin typeface="+mj-lt"/>
              </a:rPr>
              <a:t>Current Audit</a:t>
            </a:r>
            <a:r>
              <a:rPr lang="en-US" sz="3600" b="1" u="sng" dirty="0">
                <a:latin typeface="+mj-lt"/>
              </a:rPr>
              <a:t>   </a:t>
            </a:r>
            <a:r>
              <a:rPr lang="en-US" sz="3600" b="1" u="sng" dirty="0">
                <a:solidFill>
                  <a:srgbClr val="412724"/>
                </a:solidFill>
                <a:latin typeface="+mj-lt"/>
              </a:rPr>
              <a:t>File</a:t>
            </a:r>
            <a:r>
              <a:rPr lang="en-US" sz="3600" b="1" dirty="0">
                <a:latin typeface="+mj-lt"/>
              </a:rPr>
              <a:t> </a:t>
            </a:r>
          </a:p>
        </p:txBody>
      </p:sp>
      <p:sp>
        <p:nvSpPr>
          <p:cNvPr id="3" name="TextBox 2">
            <a:extLst>
              <a:ext uri="{FF2B5EF4-FFF2-40B4-BE49-F238E27FC236}">
                <a16:creationId xmlns:a16="http://schemas.microsoft.com/office/drawing/2014/main" id="{13C5A0E7-2681-48D2-AE64-3529DD543F3D}"/>
              </a:ext>
            </a:extLst>
          </p:cNvPr>
          <p:cNvSpPr txBox="1"/>
          <p:nvPr/>
        </p:nvSpPr>
        <p:spPr>
          <a:xfrm>
            <a:off x="462709" y="823174"/>
            <a:ext cx="10058400" cy="5033301"/>
          </a:xfrm>
          <a:prstGeom prst="rect">
            <a:avLst/>
          </a:prstGeom>
          <a:noFill/>
        </p:spPr>
        <p:txBody>
          <a:bodyPr wrap="square" rtlCol="0">
            <a:spAutoFit/>
          </a:bodyPr>
          <a:lstStyle/>
          <a:p>
            <a:pPr marL="342900" lvl="0" indent="-342900">
              <a:spcBef>
                <a:spcPts val="115"/>
              </a:spcBef>
              <a:spcAft>
                <a:spcPts val="0"/>
              </a:spcAft>
              <a:buSzPts val="1100"/>
              <a:buFont typeface="Symbol"/>
              <a:buChar char=""/>
              <a:tabLst>
                <a:tab pos="266700" algn="l"/>
              </a:tabLst>
            </a:pPr>
            <a:r>
              <a:rPr lang="en-US" sz="1800" dirty="0">
                <a:latin typeface="Arial MT"/>
                <a:ea typeface="Symbol"/>
                <a:cs typeface="Symbol"/>
              </a:rPr>
              <a:t>Queries</a:t>
            </a:r>
            <a:r>
              <a:rPr lang="en-US" sz="1800" spc="210" dirty="0">
                <a:latin typeface="Arial MT"/>
                <a:ea typeface="Symbol"/>
                <a:cs typeface="Symbol"/>
              </a:rPr>
              <a:t> </a:t>
            </a:r>
            <a:r>
              <a:rPr lang="en-US" sz="1800" dirty="0">
                <a:latin typeface="Arial MT"/>
                <a:ea typeface="Symbol"/>
                <a:cs typeface="Symbol"/>
              </a:rPr>
              <a:t>raised</a:t>
            </a:r>
            <a:r>
              <a:rPr lang="en-US" sz="1800" spc="215" dirty="0">
                <a:latin typeface="Arial MT"/>
                <a:ea typeface="Symbol"/>
                <a:cs typeface="Symbol"/>
              </a:rPr>
              <a:t> </a:t>
            </a:r>
            <a:r>
              <a:rPr lang="en-US" sz="1800" dirty="0">
                <a:latin typeface="Arial MT"/>
                <a:ea typeface="Symbol"/>
                <a:cs typeface="Symbol"/>
              </a:rPr>
              <a:t>and</a:t>
            </a:r>
            <a:r>
              <a:rPr lang="en-US" sz="1800" spc="215" dirty="0">
                <a:latin typeface="Arial MT"/>
                <a:ea typeface="Symbol"/>
                <a:cs typeface="Symbol"/>
              </a:rPr>
              <a:t> </a:t>
            </a:r>
            <a:r>
              <a:rPr lang="en-US" sz="1800" dirty="0">
                <a:latin typeface="Arial MT"/>
                <a:ea typeface="Symbol"/>
                <a:cs typeface="Symbol"/>
              </a:rPr>
              <a:t>explanations</a:t>
            </a:r>
            <a:r>
              <a:rPr lang="en-US" sz="1800" spc="215" dirty="0">
                <a:latin typeface="Arial MT"/>
                <a:ea typeface="Symbol"/>
                <a:cs typeface="Symbol"/>
              </a:rPr>
              <a:t> </a:t>
            </a:r>
            <a:r>
              <a:rPr lang="en-US" sz="1800" dirty="0">
                <a:latin typeface="Arial MT"/>
                <a:ea typeface="Symbol"/>
                <a:cs typeface="Symbol"/>
              </a:rPr>
              <a:t>received</a:t>
            </a:r>
          </a:p>
          <a:p>
            <a:pPr marL="342900" lvl="0" indent="-342900">
              <a:spcBef>
                <a:spcPts val="200"/>
              </a:spcBef>
              <a:spcAft>
                <a:spcPts val="0"/>
              </a:spcAft>
              <a:buSzPts val="1100"/>
              <a:buFont typeface="Symbol"/>
              <a:buChar char=""/>
              <a:tabLst>
                <a:tab pos="266700" algn="l"/>
              </a:tabLst>
            </a:pPr>
            <a:r>
              <a:rPr lang="en-US" sz="1800" dirty="0">
                <a:latin typeface="Arial MT"/>
                <a:ea typeface="Symbol"/>
                <a:cs typeface="Symbol"/>
              </a:rPr>
              <a:t>Third</a:t>
            </a:r>
            <a:r>
              <a:rPr lang="en-US" sz="1800" spc="220" dirty="0">
                <a:latin typeface="Arial MT"/>
                <a:ea typeface="Symbol"/>
                <a:cs typeface="Symbol"/>
              </a:rPr>
              <a:t> </a:t>
            </a:r>
            <a:r>
              <a:rPr lang="en-US" sz="1800" dirty="0">
                <a:latin typeface="Arial MT"/>
                <a:ea typeface="Symbol"/>
                <a:cs typeface="Symbol"/>
              </a:rPr>
              <a:t>party</a:t>
            </a:r>
            <a:r>
              <a:rPr lang="en-US" sz="1800" spc="210" dirty="0">
                <a:latin typeface="Arial MT"/>
                <a:ea typeface="Symbol"/>
                <a:cs typeface="Symbol"/>
              </a:rPr>
              <a:t> </a:t>
            </a:r>
            <a:r>
              <a:rPr lang="en-US" sz="1800" dirty="0">
                <a:latin typeface="Arial MT"/>
                <a:ea typeface="Symbol"/>
                <a:cs typeface="Symbol"/>
              </a:rPr>
              <a:t>confirmations</a:t>
            </a:r>
            <a:r>
              <a:rPr lang="en-US" sz="1800" spc="225" dirty="0">
                <a:latin typeface="Arial MT"/>
                <a:ea typeface="Symbol"/>
                <a:cs typeface="Symbol"/>
              </a:rPr>
              <a:t> </a:t>
            </a:r>
            <a:r>
              <a:rPr lang="en-US" sz="1800" dirty="0">
                <a:latin typeface="Arial MT"/>
                <a:ea typeface="Symbol"/>
                <a:cs typeface="Symbol"/>
              </a:rPr>
              <a:t>and</a:t>
            </a:r>
            <a:r>
              <a:rPr lang="en-US" sz="1800" spc="220" dirty="0">
                <a:latin typeface="Arial MT"/>
                <a:ea typeface="Symbol"/>
                <a:cs typeface="Symbol"/>
              </a:rPr>
              <a:t> </a:t>
            </a:r>
            <a:r>
              <a:rPr lang="en-US" sz="1800" dirty="0">
                <a:latin typeface="Arial MT"/>
                <a:ea typeface="Symbol"/>
                <a:cs typeface="Symbol"/>
              </a:rPr>
              <a:t>certificates</a:t>
            </a:r>
          </a:p>
          <a:p>
            <a:pPr marL="342900" marR="69850" lvl="0" indent="-342900">
              <a:lnSpc>
                <a:spcPts val="1350"/>
              </a:lnSpc>
              <a:spcBef>
                <a:spcPts val="185"/>
              </a:spcBef>
              <a:spcAft>
                <a:spcPts val="0"/>
              </a:spcAft>
              <a:buSzPts val="1100"/>
              <a:buFont typeface="Symbol"/>
              <a:buChar char=""/>
              <a:tabLst>
                <a:tab pos="266700" algn="l"/>
              </a:tabLst>
            </a:pPr>
            <a:r>
              <a:rPr lang="en-US" sz="1800" dirty="0">
                <a:latin typeface="Arial MT"/>
                <a:ea typeface="Symbol"/>
                <a:cs typeface="Symbol"/>
              </a:rPr>
              <a:t>Weaknesses</a:t>
            </a:r>
            <a:r>
              <a:rPr lang="en-US" sz="1800" spc="105" dirty="0">
                <a:latin typeface="Arial MT"/>
                <a:ea typeface="Symbol"/>
                <a:cs typeface="Symbol"/>
              </a:rPr>
              <a:t> </a:t>
            </a:r>
            <a:r>
              <a:rPr lang="en-US" sz="1800" dirty="0">
                <a:latin typeface="Arial MT"/>
                <a:ea typeface="Symbol"/>
                <a:cs typeface="Symbol"/>
              </a:rPr>
              <a:t>identified</a:t>
            </a:r>
            <a:r>
              <a:rPr lang="en-US" sz="1800" spc="110" dirty="0">
                <a:latin typeface="Arial MT"/>
                <a:ea typeface="Symbol"/>
                <a:cs typeface="Symbol"/>
              </a:rPr>
              <a:t> </a:t>
            </a:r>
            <a:r>
              <a:rPr lang="en-US" sz="1800" dirty="0">
                <a:latin typeface="Arial MT"/>
                <a:ea typeface="Symbol"/>
                <a:cs typeface="Symbol"/>
              </a:rPr>
              <a:t>and</a:t>
            </a:r>
            <a:r>
              <a:rPr lang="en-US" sz="1800" spc="110" dirty="0">
                <a:latin typeface="Arial MT"/>
                <a:ea typeface="Symbol"/>
                <a:cs typeface="Symbol"/>
              </a:rPr>
              <a:t> </a:t>
            </a:r>
            <a:r>
              <a:rPr lang="en-US" sz="1800" dirty="0">
                <a:latin typeface="Arial MT"/>
                <a:ea typeface="Symbol"/>
                <a:cs typeface="Symbol"/>
              </a:rPr>
              <a:t>copy</a:t>
            </a:r>
            <a:r>
              <a:rPr lang="en-US" sz="1800" spc="125" dirty="0">
                <a:latin typeface="Arial MT"/>
                <a:ea typeface="Symbol"/>
                <a:cs typeface="Symbol"/>
              </a:rPr>
              <a:t> </a:t>
            </a:r>
            <a:r>
              <a:rPr lang="en-US" sz="1800" dirty="0">
                <a:latin typeface="Arial MT"/>
                <a:ea typeface="Symbol"/>
                <a:cs typeface="Symbol"/>
              </a:rPr>
              <a:t>of</a:t>
            </a:r>
            <a:r>
              <a:rPr lang="en-US" sz="1800" spc="120" dirty="0">
                <a:latin typeface="Arial MT"/>
                <a:ea typeface="Symbol"/>
                <a:cs typeface="Symbol"/>
              </a:rPr>
              <a:t> </a:t>
            </a:r>
            <a:r>
              <a:rPr lang="en-US" sz="1800" dirty="0">
                <a:latin typeface="Arial MT"/>
                <a:ea typeface="Symbol"/>
                <a:cs typeface="Symbol"/>
              </a:rPr>
              <a:t>letter</a:t>
            </a:r>
            <a:r>
              <a:rPr lang="en-US" sz="1800" spc="120" dirty="0">
                <a:latin typeface="Arial MT"/>
                <a:ea typeface="Symbol"/>
                <a:cs typeface="Symbol"/>
              </a:rPr>
              <a:t> </a:t>
            </a:r>
            <a:r>
              <a:rPr lang="en-US" sz="1800" dirty="0">
                <a:latin typeface="Arial MT"/>
                <a:ea typeface="Symbol"/>
                <a:cs typeface="Symbol"/>
              </a:rPr>
              <a:t>of</a:t>
            </a:r>
            <a:r>
              <a:rPr lang="en-US" sz="1800" spc="-245" dirty="0">
                <a:latin typeface="Arial MT"/>
                <a:ea typeface="Symbol"/>
                <a:cs typeface="Symbol"/>
              </a:rPr>
              <a:t> </a:t>
            </a:r>
            <a:r>
              <a:rPr lang="en-US" sz="1800" dirty="0">
                <a:latin typeface="Arial MT"/>
                <a:ea typeface="Symbol"/>
                <a:cs typeface="Symbol"/>
              </a:rPr>
              <a:t>weaknesses</a:t>
            </a:r>
            <a:r>
              <a:rPr lang="en-US" sz="1800" spc="-10" dirty="0">
                <a:latin typeface="Arial MT"/>
                <a:ea typeface="Symbol"/>
                <a:cs typeface="Symbol"/>
              </a:rPr>
              <a:t> </a:t>
            </a:r>
            <a:r>
              <a:rPr lang="en-US" sz="1800" dirty="0">
                <a:latin typeface="Arial MT"/>
                <a:ea typeface="Symbol"/>
                <a:cs typeface="Symbol"/>
              </a:rPr>
              <a:t>sent</a:t>
            </a:r>
            <a:r>
              <a:rPr lang="en-US" sz="1800" spc="-10" dirty="0">
                <a:latin typeface="Arial MT"/>
                <a:ea typeface="Symbol"/>
                <a:cs typeface="Symbol"/>
              </a:rPr>
              <a:t> </a:t>
            </a:r>
            <a:r>
              <a:rPr lang="en-US" sz="1800" dirty="0">
                <a:latin typeface="Arial MT"/>
                <a:ea typeface="Symbol"/>
                <a:cs typeface="Symbol"/>
              </a:rPr>
              <a:t>to</a:t>
            </a:r>
            <a:r>
              <a:rPr lang="en-US" sz="1800" spc="-10" dirty="0">
                <a:latin typeface="Arial MT"/>
                <a:ea typeface="Symbol"/>
                <a:cs typeface="Symbol"/>
              </a:rPr>
              <a:t> </a:t>
            </a:r>
            <a:r>
              <a:rPr lang="en-US" sz="1800" dirty="0">
                <a:latin typeface="Arial MT"/>
                <a:ea typeface="Symbol"/>
                <a:cs typeface="Symbol"/>
              </a:rPr>
              <a:t>client</a:t>
            </a:r>
          </a:p>
          <a:p>
            <a:pPr marL="342900" lvl="0" indent="-342900">
              <a:spcBef>
                <a:spcPts val="260"/>
              </a:spcBef>
              <a:spcAft>
                <a:spcPts val="0"/>
              </a:spcAft>
              <a:buSzPts val="1100"/>
              <a:buFont typeface="Symbol"/>
              <a:buChar char=""/>
              <a:tabLst>
                <a:tab pos="266700" algn="l"/>
              </a:tabLst>
            </a:pPr>
            <a:r>
              <a:rPr lang="en-US" sz="1800" dirty="0">
                <a:latin typeface="Arial MT"/>
                <a:ea typeface="Symbol"/>
                <a:cs typeface="Symbol"/>
              </a:rPr>
              <a:t>Schedules/</a:t>
            </a:r>
            <a:r>
              <a:rPr lang="en-US" sz="1800" spc="210" dirty="0">
                <a:latin typeface="Arial MT"/>
                <a:ea typeface="Symbol"/>
                <a:cs typeface="Symbol"/>
              </a:rPr>
              <a:t> </a:t>
            </a:r>
            <a:r>
              <a:rPr lang="en-US" sz="1800" dirty="0">
                <a:latin typeface="Arial MT"/>
                <a:ea typeface="Symbol"/>
                <a:cs typeface="Symbol"/>
              </a:rPr>
              <a:t>Notes</a:t>
            </a:r>
          </a:p>
          <a:p>
            <a:pPr marL="342900" lvl="0" indent="-342900">
              <a:spcBef>
                <a:spcPts val="250"/>
              </a:spcBef>
              <a:spcAft>
                <a:spcPts val="0"/>
              </a:spcAft>
              <a:buSzPts val="1100"/>
              <a:buFont typeface="Symbol"/>
              <a:buChar char=""/>
              <a:tabLst>
                <a:tab pos="266700" algn="l"/>
              </a:tabLst>
            </a:pPr>
            <a:r>
              <a:rPr lang="en-US" sz="1800" dirty="0">
                <a:latin typeface="Arial MT"/>
                <a:ea typeface="Symbol"/>
                <a:cs typeface="Symbol"/>
              </a:rPr>
              <a:t>Trial</a:t>
            </a:r>
            <a:r>
              <a:rPr lang="en-US" sz="1800" spc="30" dirty="0">
                <a:latin typeface="Arial MT"/>
                <a:ea typeface="Symbol"/>
                <a:cs typeface="Symbol"/>
              </a:rPr>
              <a:t> </a:t>
            </a:r>
            <a:r>
              <a:rPr lang="en-US" sz="1800" dirty="0">
                <a:latin typeface="Arial MT"/>
                <a:ea typeface="Symbol"/>
                <a:cs typeface="Symbol"/>
              </a:rPr>
              <a:t>balance</a:t>
            </a:r>
          </a:p>
          <a:p>
            <a:pPr marL="342900" lvl="0" indent="-342900">
              <a:spcBef>
                <a:spcPts val="260"/>
              </a:spcBef>
              <a:spcAft>
                <a:spcPts val="0"/>
              </a:spcAft>
              <a:buSzPts val="1100"/>
              <a:buFont typeface="Symbol"/>
              <a:buChar char=""/>
              <a:tabLst>
                <a:tab pos="266700" algn="l"/>
              </a:tabLst>
            </a:pPr>
            <a:r>
              <a:rPr lang="en-US" sz="1800" dirty="0">
                <a:latin typeface="Arial MT"/>
                <a:ea typeface="Symbol"/>
                <a:cs typeface="Symbol"/>
              </a:rPr>
              <a:t>Cross-reference</a:t>
            </a:r>
            <a:r>
              <a:rPr lang="en-US" sz="1800" spc="205" dirty="0">
                <a:latin typeface="Arial MT"/>
                <a:ea typeface="Symbol"/>
                <a:cs typeface="Symbol"/>
              </a:rPr>
              <a:t> </a:t>
            </a:r>
            <a:r>
              <a:rPr lang="en-US" sz="1800" dirty="0">
                <a:latin typeface="Arial MT"/>
                <a:ea typeface="Symbol"/>
                <a:cs typeface="Symbol"/>
              </a:rPr>
              <a:t>to</a:t>
            </a:r>
            <a:r>
              <a:rPr lang="en-US" sz="1800" spc="210" dirty="0">
                <a:latin typeface="Arial MT"/>
                <a:ea typeface="Symbol"/>
                <a:cs typeface="Symbol"/>
              </a:rPr>
              <a:t> </a:t>
            </a:r>
            <a:r>
              <a:rPr lang="en-US" sz="1800" dirty="0">
                <a:latin typeface="Arial MT"/>
                <a:ea typeface="Symbol"/>
                <a:cs typeface="Symbol"/>
              </a:rPr>
              <a:t>audit</a:t>
            </a:r>
            <a:r>
              <a:rPr lang="en-US" sz="1800" spc="225" dirty="0">
                <a:latin typeface="Arial MT"/>
                <a:ea typeface="Symbol"/>
                <a:cs typeface="Symbol"/>
              </a:rPr>
              <a:t> </a:t>
            </a:r>
            <a:r>
              <a:rPr lang="en-US" sz="1800" dirty="0">
                <a:latin typeface="Arial MT"/>
                <a:ea typeface="Symbol"/>
                <a:cs typeface="Symbol"/>
              </a:rPr>
              <a:t>work</a:t>
            </a:r>
            <a:r>
              <a:rPr lang="en-US" sz="1800" spc="210" dirty="0">
                <a:latin typeface="Arial MT"/>
                <a:ea typeface="Symbol"/>
                <a:cs typeface="Symbol"/>
              </a:rPr>
              <a:t> </a:t>
            </a:r>
            <a:r>
              <a:rPr lang="en-US" sz="1800" dirty="0">
                <a:latin typeface="Arial MT"/>
                <a:ea typeface="Symbol"/>
                <a:cs typeface="Symbol"/>
              </a:rPr>
              <a:t>performed</a:t>
            </a:r>
          </a:p>
          <a:p>
            <a:pPr marL="342900" marR="67310" lvl="0" indent="-342900">
              <a:lnSpc>
                <a:spcPct val="110000"/>
              </a:lnSpc>
              <a:spcBef>
                <a:spcPts val="265"/>
              </a:spcBef>
              <a:spcAft>
                <a:spcPts val="0"/>
              </a:spcAft>
              <a:buSzPts val="1100"/>
              <a:buFont typeface="Symbol"/>
              <a:buChar char=""/>
              <a:tabLst>
                <a:tab pos="266700" algn="l"/>
                <a:tab pos="777240" algn="l"/>
                <a:tab pos="1553210" algn="l"/>
                <a:tab pos="2433955" algn="l"/>
              </a:tabLst>
            </a:pPr>
            <a:r>
              <a:rPr lang="en-US" sz="1800" dirty="0">
                <a:latin typeface="Arial MT"/>
                <a:ea typeface="Symbol"/>
                <a:cs typeface="Symbol"/>
              </a:rPr>
              <a:t>Audit procedure (compliance </a:t>
            </a:r>
            <a:r>
              <a:rPr lang="en-US" sz="1800" spc="-15" dirty="0">
                <a:latin typeface="Arial MT"/>
                <a:ea typeface="Symbol"/>
                <a:cs typeface="Symbol"/>
              </a:rPr>
              <a:t>and</a:t>
            </a:r>
            <a:r>
              <a:rPr lang="en-US" sz="1800" spc="-245" dirty="0">
                <a:latin typeface="Arial MT"/>
                <a:ea typeface="Symbol"/>
                <a:cs typeface="Symbol"/>
              </a:rPr>
              <a:t> </a:t>
            </a:r>
            <a:r>
              <a:rPr lang="en-US" sz="1800" dirty="0">
                <a:latin typeface="Arial MT"/>
                <a:ea typeface="Symbol"/>
                <a:cs typeface="Symbol"/>
              </a:rPr>
              <a:t>substantive)</a:t>
            </a:r>
          </a:p>
          <a:p>
            <a:pPr marL="342900" lvl="0" indent="-342900">
              <a:spcBef>
                <a:spcPts val="125"/>
              </a:spcBef>
              <a:spcAft>
                <a:spcPts val="0"/>
              </a:spcAft>
              <a:buSzPts val="1100"/>
              <a:buFont typeface="Symbol"/>
              <a:buChar char=""/>
              <a:tabLst>
                <a:tab pos="266700" algn="l"/>
              </a:tabLst>
            </a:pPr>
            <a:r>
              <a:rPr lang="en-US" sz="1800" dirty="0">
                <a:latin typeface="Arial MT"/>
                <a:ea typeface="Symbol"/>
                <a:cs typeface="Symbol"/>
              </a:rPr>
              <a:t>Detailed</a:t>
            </a:r>
            <a:r>
              <a:rPr lang="en-US" sz="1800" spc="220" dirty="0">
                <a:latin typeface="Arial MT"/>
                <a:ea typeface="Symbol"/>
                <a:cs typeface="Symbol"/>
              </a:rPr>
              <a:t> </a:t>
            </a:r>
            <a:r>
              <a:rPr lang="en-US" sz="1800" dirty="0">
                <a:latin typeface="Arial MT"/>
                <a:ea typeface="Symbol"/>
                <a:cs typeface="Symbol"/>
              </a:rPr>
              <a:t>working</a:t>
            </a:r>
            <a:r>
              <a:rPr lang="en-US" sz="1800" spc="210" dirty="0">
                <a:latin typeface="Arial MT"/>
                <a:ea typeface="Symbol"/>
                <a:cs typeface="Symbol"/>
              </a:rPr>
              <a:t> </a:t>
            </a:r>
            <a:r>
              <a:rPr lang="en-US" sz="1800" dirty="0">
                <a:latin typeface="Arial MT"/>
                <a:ea typeface="Symbol"/>
                <a:cs typeface="Symbol"/>
              </a:rPr>
              <a:t>papers</a:t>
            </a:r>
            <a:r>
              <a:rPr lang="en-US" sz="1800" spc="210" dirty="0">
                <a:latin typeface="Arial MT"/>
                <a:ea typeface="Symbol"/>
                <a:cs typeface="Symbol"/>
              </a:rPr>
              <a:t> </a:t>
            </a:r>
            <a:r>
              <a:rPr lang="en-US" sz="1800" dirty="0">
                <a:latin typeface="Arial MT"/>
                <a:ea typeface="Symbol"/>
                <a:cs typeface="Symbol"/>
              </a:rPr>
              <a:t>and</a:t>
            </a:r>
            <a:r>
              <a:rPr lang="en-US" sz="1800" spc="185" dirty="0">
                <a:latin typeface="Arial MT"/>
                <a:ea typeface="Symbol"/>
                <a:cs typeface="Symbol"/>
              </a:rPr>
              <a:t> </a:t>
            </a:r>
            <a:r>
              <a:rPr lang="en-US" sz="1800" dirty="0">
                <a:latin typeface="Arial MT"/>
                <a:ea typeface="Symbol"/>
                <a:cs typeface="Symbol"/>
              </a:rPr>
              <a:t>conclusions</a:t>
            </a:r>
          </a:p>
          <a:p>
            <a:pPr marL="342900" lvl="0" indent="-342900">
              <a:spcBef>
                <a:spcPts val="245"/>
              </a:spcBef>
              <a:spcAft>
                <a:spcPts val="0"/>
              </a:spcAft>
              <a:buSzPts val="1100"/>
              <a:buFont typeface="Symbol"/>
              <a:buChar char=""/>
              <a:tabLst>
                <a:tab pos="266700" algn="l"/>
              </a:tabLst>
            </a:pPr>
            <a:r>
              <a:rPr lang="en-US" sz="1800" dirty="0">
                <a:latin typeface="Arial MT"/>
                <a:ea typeface="Symbol"/>
                <a:cs typeface="Symbol"/>
              </a:rPr>
              <a:t>Queries</a:t>
            </a:r>
            <a:r>
              <a:rPr lang="en-US" sz="1800" spc="210" dirty="0">
                <a:latin typeface="Arial MT"/>
                <a:ea typeface="Symbol"/>
                <a:cs typeface="Symbol"/>
              </a:rPr>
              <a:t> </a:t>
            </a:r>
            <a:r>
              <a:rPr lang="en-US" sz="1800" dirty="0">
                <a:latin typeface="Arial MT"/>
                <a:ea typeface="Symbol"/>
                <a:cs typeface="Symbol"/>
              </a:rPr>
              <a:t>raised</a:t>
            </a:r>
            <a:r>
              <a:rPr lang="en-US" sz="1800" spc="215" dirty="0">
                <a:latin typeface="Arial MT"/>
                <a:ea typeface="Symbol"/>
                <a:cs typeface="Symbol"/>
              </a:rPr>
              <a:t> </a:t>
            </a:r>
            <a:r>
              <a:rPr lang="en-US" sz="1800" dirty="0">
                <a:latin typeface="Arial MT"/>
                <a:ea typeface="Symbol"/>
                <a:cs typeface="Symbol"/>
              </a:rPr>
              <a:t>and</a:t>
            </a:r>
            <a:r>
              <a:rPr lang="en-US" sz="1800" spc="215" dirty="0">
                <a:latin typeface="Arial MT"/>
                <a:ea typeface="Symbol"/>
                <a:cs typeface="Symbol"/>
              </a:rPr>
              <a:t> </a:t>
            </a:r>
            <a:r>
              <a:rPr lang="en-US" sz="1800" dirty="0">
                <a:latin typeface="Arial MT"/>
                <a:ea typeface="Symbol"/>
                <a:cs typeface="Symbol"/>
              </a:rPr>
              <a:t>explanations</a:t>
            </a:r>
            <a:r>
              <a:rPr lang="en-US" sz="1800" spc="215" dirty="0">
                <a:latin typeface="Arial MT"/>
                <a:ea typeface="Symbol"/>
                <a:cs typeface="Symbol"/>
              </a:rPr>
              <a:t> </a:t>
            </a:r>
            <a:r>
              <a:rPr lang="en-US" sz="1800" dirty="0">
                <a:latin typeface="Arial MT"/>
                <a:ea typeface="Symbol"/>
                <a:cs typeface="Symbol"/>
              </a:rPr>
              <a:t>received</a:t>
            </a:r>
          </a:p>
          <a:p>
            <a:pPr marL="342900" lvl="0" indent="-342900">
              <a:spcBef>
                <a:spcPts val="260"/>
              </a:spcBef>
              <a:spcAft>
                <a:spcPts val="0"/>
              </a:spcAft>
              <a:buSzPts val="1100"/>
              <a:buFont typeface="Symbol"/>
              <a:buChar char=""/>
              <a:tabLst>
                <a:tab pos="266700" algn="l"/>
              </a:tabLst>
            </a:pPr>
            <a:r>
              <a:rPr lang="en-US" sz="1800" dirty="0">
                <a:latin typeface="Arial MT"/>
                <a:ea typeface="Symbol"/>
                <a:cs typeface="Symbol"/>
              </a:rPr>
              <a:t>Directors'</a:t>
            </a:r>
            <a:r>
              <a:rPr lang="en-US" sz="1800" spc="430" dirty="0">
                <a:latin typeface="Arial MT"/>
                <a:ea typeface="Symbol"/>
                <a:cs typeface="Symbol"/>
              </a:rPr>
              <a:t> </a:t>
            </a:r>
            <a:r>
              <a:rPr lang="en-US" sz="1800" dirty="0">
                <a:latin typeface="Arial MT"/>
                <a:ea typeface="Symbol"/>
                <a:cs typeface="Symbol"/>
              </a:rPr>
              <a:t>meetings</a:t>
            </a:r>
          </a:p>
          <a:p>
            <a:pPr marL="342900" lvl="0" indent="-342900">
              <a:spcBef>
                <a:spcPts val="250"/>
              </a:spcBef>
              <a:spcAft>
                <a:spcPts val="0"/>
              </a:spcAft>
              <a:buSzPts val="1100"/>
              <a:buFont typeface="Symbol"/>
              <a:buChar char=""/>
              <a:tabLst>
                <a:tab pos="266700" algn="l"/>
              </a:tabLst>
            </a:pPr>
            <a:r>
              <a:rPr lang="en-US" sz="1800" dirty="0">
                <a:latin typeface="Arial MT"/>
                <a:ea typeface="Symbol"/>
                <a:cs typeface="Symbol"/>
              </a:rPr>
              <a:t>Members'</a:t>
            </a:r>
            <a:r>
              <a:rPr lang="en-US" sz="1800" spc="415" dirty="0">
                <a:latin typeface="Arial MT"/>
                <a:ea typeface="Symbol"/>
                <a:cs typeface="Symbol"/>
              </a:rPr>
              <a:t> </a:t>
            </a:r>
            <a:r>
              <a:rPr lang="en-US" sz="1800" dirty="0">
                <a:latin typeface="Arial MT"/>
                <a:ea typeface="Symbol"/>
                <a:cs typeface="Symbol"/>
              </a:rPr>
              <a:t>meetings</a:t>
            </a:r>
          </a:p>
          <a:p>
            <a:pPr marL="342900" lvl="0" indent="-342900">
              <a:spcBef>
                <a:spcPts val="245"/>
              </a:spcBef>
              <a:spcAft>
                <a:spcPts val="0"/>
              </a:spcAft>
              <a:buSzPts val="1100"/>
              <a:buFont typeface="Symbol"/>
              <a:buChar char=""/>
              <a:tabLst>
                <a:tab pos="266700" algn="l"/>
              </a:tabLst>
            </a:pPr>
            <a:r>
              <a:rPr lang="en-US" sz="1800" dirty="0">
                <a:latin typeface="Arial MT"/>
                <a:ea typeface="Symbol"/>
                <a:cs typeface="Symbol"/>
              </a:rPr>
              <a:t>Audit</a:t>
            </a:r>
            <a:r>
              <a:rPr lang="en-US" sz="1800" spc="215" dirty="0">
                <a:latin typeface="Arial MT"/>
                <a:ea typeface="Symbol"/>
                <a:cs typeface="Symbol"/>
              </a:rPr>
              <a:t> </a:t>
            </a:r>
            <a:r>
              <a:rPr lang="en-US" sz="1800" dirty="0">
                <a:latin typeface="Arial MT"/>
                <a:ea typeface="Symbol"/>
                <a:cs typeface="Symbol"/>
              </a:rPr>
              <a:t>committee</a:t>
            </a:r>
            <a:r>
              <a:rPr lang="en-US" sz="1800" spc="215" dirty="0">
                <a:latin typeface="Arial MT"/>
                <a:ea typeface="Symbol"/>
                <a:cs typeface="Symbol"/>
              </a:rPr>
              <a:t> </a:t>
            </a:r>
            <a:r>
              <a:rPr lang="en-US" sz="1800" dirty="0">
                <a:latin typeface="Arial MT"/>
                <a:ea typeface="Symbol"/>
                <a:cs typeface="Symbol"/>
              </a:rPr>
              <a:t>meetings</a:t>
            </a:r>
          </a:p>
          <a:p>
            <a:pPr marL="342900" marR="68580" lvl="0" indent="-342900">
              <a:lnSpc>
                <a:spcPts val="1350"/>
              </a:lnSpc>
              <a:spcBef>
                <a:spcPts val="260"/>
              </a:spcBef>
              <a:spcAft>
                <a:spcPts val="0"/>
              </a:spcAft>
              <a:buSzPts val="1100"/>
              <a:buFont typeface="Symbol"/>
              <a:buChar char=""/>
              <a:tabLst>
                <a:tab pos="266700" algn="l"/>
              </a:tabLst>
            </a:pPr>
            <a:r>
              <a:rPr lang="en-US" sz="1800" dirty="0">
                <a:latin typeface="Arial MT"/>
                <a:ea typeface="Symbol"/>
                <a:cs typeface="Symbol"/>
              </a:rPr>
              <a:t>Investment</a:t>
            </a:r>
            <a:r>
              <a:rPr lang="en-US" sz="1800" spc="90" dirty="0">
                <a:latin typeface="Arial MT"/>
                <a:ea typeface="Symbol"/>
                <a:cs typeface="Symbol"/>
              </a:rPr>
              <a:t> </a:t>
            </a:r>
            <a:r>
              <a:rPr lang="en-US" sz="1800" dirty="0">
                <a:latin typeface="Arial MT"/>
                <a:ea typeface="Symbol"/>
                <a:cs typeface="Symbol"/>
              </a:rPr>
              <a:t>and</a:t>
            </a:r>
            <a:r>
              <a:rPr lang="en-US" sz="1800" spc="90" dirty="0">
                <a:latin typeface="Arial MT"/>
                <a:ea typeface="Symbol"/>
                <a:cs typeface="Symbol"/>
              </a:rPr>
              <a:t> </a:t>
            </a:r>
            <a:r>
              <a:rPr lang="en-US" sz="1800" dirty="0">
                <a:latin typeface="Arial MT"/>
                <a:ea typeface="Symbol"/>
                <a:cs typeface="Symbol"/>
              </a:rPr>
              <a:t>other</a:t>
            </a:r>
            <a:r>
              <a:rPr lang="en-US" sz="1800" spc="100" dirty="0">
                <a:latin typeface="Arial MT"/>
                <a:ea typeface="Symbol"/>
                <a:cs typeface="Symbol"/>
              </a:rPr>
              <a:t> </a:t>
            </a:r>
            <a:r>
              <a:rPr lang="en-US" sz="1800" dirty="0">
                <a:latin typeface="Arial MT"/>
                <a:ea typeface="Symbol"/>
                <a:cs typeface="Symbol"/>
              </a:rPr>
              <a:t>Board</a:t>
            </a:r>
            <a:r>
              <a:rPr lang="en-US" sz="1800" spc="80" dirty="0">
                <a:latin typeface="Arial MT"/>
                <a:ea typeface="Symbol"/>
                <a:cs typeface="Symbol"/>
              </a:rPr>
              <a:t> </a:t>
            </a:r>
            <a:r>
              <a:rPr lang="en-US" sz="1800" dirty="0">
                <a:latin typeface="Arial MT"/>
                <a:ea typeface="Symbol"/>
                <a:cs typeface="Symbol"/>
              </a:rPr>
              <a:t>committee</a:t>
            </a:r>
            <a:r>
              <a:rPr lang="en-US" sz="1800" spc="-245" dirty="0">
                <a:latin typeface="Arial MT"/>
                <a:ea typeface="Symbol"/>
                <a:cs typeface="Symbol"/>
              </a:rPr>
              <a:t> </a:t>
            </a:r>
            <a:r>
              <a:rPr lang="en-US" sz="1800" dirty="0">
                <a:latin typeface="Arial MT"/>
                <a:ea typeface="Symbol"/>
                <a:cs typeface="Symbol"/>
              </a:rPr>
              <a:t>meetings</a:t>
            </a:r>
          </a:p>
          <a:p>
            <a:pPr marL="342900" marR="68580" lvl="0" indent="-342900">
              <a:lnSpc>
                <a:spcPct val="108000"/>
              </a:lnSpc>
              <a:spcBef>
                <a:spcPts val="270"/>
              </a:spcBef>
              <a:spcAft>
                <a:spcPts val="0"/>
              </a:spcAft>
              <a:buSzPts val="1100"/>
              <a:buFont typeface="Symbol"/>
              <a:buChar char=""/>
              <a:tabLst>
                <a:tab pos="266700" algn="l"/>
                <a:tab pos="1077595" algn="l"/>
                <a:tab pos="1722755" algn="l"/>
                <a:tab pos="2327910" algn="l"/>
              </a:tabLst>
            </a:pPr>
            <a:r>
              <a:rPr lang="en-US" sz="1800" dirty="0">
                <a:latin typeface="Arial MT"/>
                <a:ea typeface="Symbol"/>
                <a:cs typeface="Symbol"/>
              </a:rPr>
              <a:t>Performance	indicators	collected	</a:t>
            </a:r>
            <a:r>
              <a:rPr lang="en-US" sz="1800" spc="-10" dirty="0">
                <a:latin typeface="Arial MT"/>
                <a:ea typeface="Symbol"/>
                <a:cs typeface="Symbol"/>
              </a:rPr>
              <a:t>which</a:t>
            </a:r>
            <a:r>
              <a:rPr lang="en-US" sz="1800" spc="-245" dirty="0">
                <a:latin typeface="Arial MT"/>
                <a:ea typeface="Symbol"/>
                <a:cs typeface="Symbol"/>
              </a:rPr>
              <a:t> </a:t>
            </a:r>
            <a:r>
              <a:rPr lang="en-US" sz="1800" dirty="0">
                <a:latin typeface="Arial MT"/>
                <a:ea typeface="Symbol"/>
                <a:cs typeface="Symbol"/>
              </a:rPr>
              <a:t>have</a:t>
            </a:r>
            <a:r>
              <a:rPr lang="en-US" sz="1800" spc="-5" dirty="0">
                <a:latin typeface="Arial MT"/>
                <a:ea typeface="Symbol"/>
                <a:cs typeface="Symbol"/>
              </a:rPr>
              <a:t> </a:t>
            </a:r>
            <a:r>
              <a:rPr lang="en-US" sz="1800" dirty="0">
                <a:latin typeface="Arial MT"/>
                <a:ea typeface="Symbol"/>
                <a:cs typeface="Symbol"/>
              </a:rPr>
              <a:t>a</a:t>
            </a:r>
            <a:r>
              <a:rPr lang="en-US" sz="1800" spc="-5" dirty="0">
                <a:latin typeface="Arial MT"/>
                <a:ea typeface="Symbol"/>
                <a:cs typeface="Symbol"/>
              </a:rPr>
              <a:t> </a:t>
            </a:r>
            <a:r>
              <a:rPr lang="en-US" sz="1800" dirty="0">
                <a:latin typeface="Arial MT"/>
                <a:ea typeface="Symbol"/>
                <a:cs typeface="Symbol"/>
              </a:rPr>
              <a:t>bearing</a:t>
            </a:r>
            <a:r>
              <a:rPr lang="en-US" sz="1800" spc="-5" dirty="0">
                <a:latin typeface="Arial MT"/>
                <a:ea typeface="Symbol"/>
                <a:cs typeface="Symbol"/>
              </a:rPr>
              <a:t> </a:t>
            </a:r>
            <a:r>
              <a:rPr lang="en-US" sz="1800" dirty="0">
                <a:latin typeface="Arial MT"/>
                <a:ea typeface="Symbol"/>
                <a:cs typeface="Symbol"/>
              </a:rPr>
              <a:t>on</a:t>
            </a:r>
            <a:r>
              <a:rPr lang="en-US" sz="1800" spc="-5" dirty="0">
                <a:latin typeface="Arial MT"/>
                <a:ea typeface="Symbol"/>
                <a:cs typeface="Symbol"/>
              </a:rPr>
              <a:t> </a:t>
            </a:r>
            <a:r>
              <a:rPr lang="en-US" sz="1800" dirty="0">
                <a:latin typeface="Arial MT"/>
                <a:ea typeface="Symbol"/>
                <a:cs typeface="Symbol"/>
              </a:rPr>
              <a:t>the</a:t>
            </a:r>
          </a:p>
          <a:p>
            <a:pPr marL="342900" lvl="0" indent="-342900">
              <a:spcBef>
                <a:spcPts val="145"/>
              </a:spcBef>
              <a:spcAft>
                <a:spcPts val="0"/>
              </a:spcAft>
              <a:buSzPts val="1100"/>
              <a:buFont typeface="Symbol"/>
              <a:buChar char=""/>
              <a:tabLst>
                <a:tab pos="266700" algn="l"/>
              </a:tabLst>
            </a:pPr>
            <a:r>
              <a:rPr lang="en-US" sz="1800" dirty="0">
                <a:latin typeface="Arial MT"/>
                <a:ea typeface="Symbol"/>
                <a:cs typeface="Symbol"/>
              </a:rPr>
              <a:t>Extent,</a:t>
            </a:r>
            <a:r>
              <a:rPr lang="en-US" sz="1800" spc="185" dirty="0">
                <a:latin typeface="Arial MT"/>
                <a:ea typeface="Symbol"/>
                <a:cs typeface="Symbol"/>
              </a:rPr>
              <a:t> </a:t>
            </a:r>
            <a:r>
              <a:rPr lang="en-US" sz="1800" dirty="0">
                <a:latin typeface="Arial MT"/>
                <a:ea typeface="Symbol"/>
                <a:cs typeface="Symbol"/>
              </a:rPr>
              <a:t>nature,</a:t>
            </a:r>
            <a:r>
              <a:rPr lang="en-US" sz="1800" spc="185" dirty="0">
                <a:latin typeface="Arial MT"/>
                <a:ea typeface="Symbol"/>
                <a:cs typeface="Symbol"/>
              </a:rPr>
              <a:t> </a:t>
            </a:r>
            <a:r>
              <a:rPr lang="en-US" sz="1800" dirty="0">
                <a:latin typeface="Arial MT"/>
                <a:ea typeface="Symbol"/>
                <a:cs typeface="Symbol"/>
              </a:rPr>
              <a:t>timing</a:t>
            </a:r>
            <a:r>
              <a:rPr lang="en-US" sz="1800" spc="190" dirty="0">
                <a:latin typeface="Arial MT"/>
                <a:ea typeface="Symbol"/>
                <a:cs typeface="Symbol"/>
              </a:rPr>
              <a:t> </a:t>
            </a:r>
            <a:r>
              <a:rPr lang="en-US" sz="1800" dirty="0">
                <a:latin typeface="Arial MT"/>
                <a:ea typeface="Symbol"/>
                <a:cs typeface="Symbol"/>
              </a:rPr>
              <a:t>of</a:t>
            </a:r>
            <a:r>
              <a:rPr lang="en-US" sz="1800" spc="185" dirty="0">
                <a:latin typeface="Arial MT"/>
                <a:ea typeface="Symbol"/>
                <a:cs typeface="Symbol"/>
              </a:rPr>
              <a:t> </a:t>
            </a:r>
            <a:r>
              <a:rPr lang="en-US" sz="1800" dirty="0">
                <a:latin typeface="Arial MT"/>
                <a:ea typeface="Symbol"/>
                <a:cs typeface="Symbol"/>
              </a:rPr>
              <a:t>substantive</a:t>
            </a:r>
            <a:r>
              <a:rPr lang="en-US" sz="1800" spc="200" dirty="0">
                <a:latin typeface="Arial MT"/>
                <a:ea typeface="Symbol"/>
                <a:cs typeface="Symbol"/>
              </a:rPr>
              <a:t> </a:t>
            </a:r>
            <a:r>
              <a:rPr lang="en-US" sz="1800" dirty="0">
                <a:latin typeface="Arial MT"/>
                <a:ea typeface="Symbol"/>
                <a:cs typeface="Symbol"/>
              </a:rPr>
              <a:t>tests</a:t>
            </a:r>
          </a:p>
          <a:p>
            <a:pPr marL="342900" marR="66040" lvl="0" indent="-342900">
              <a:lnSpc>
                <a:spcPts val="1350"/>
              </a:lnSpc>
              <a:spcBef>
                <a:spcPts val="255"/>
              </a:spcBef>
              <a:spcAft>
                <a:spcPts val="0"/>
              </a:spcAft>
              <a:buSzPts val="1100"/>
              <a:buFont typeface="Symbol"/>
              <a:buChar char=""/>
              <a:tabLst>
                <a:tab pos="266700" algn="l"/>
                <a:tab pos="1023620" algn="l"/>
                <a:tab pos="1644015" algn="l"/>
                <a:tab pos="2435225" algn="l"/>
              </a:tabLst>
            </a:pPr>
            <a:r>
              <a:rPr lang="en-US" sz="1800" dirty="0">
                <a:latin typeface="Arial MT"/>
                <a:ea typeface="Symbol"/>
                <a:cs typeface="Symbol"/>
              </a:rPr>
              <a:t>Analytical review, comments</a:t>
            </a:r>
            <a:r>
              <a:rPr lang="en-US" dirty="0">
                <a:latin typeface="Arial MT"/>
                <a:ea typeface="Symbol"/>
                <a:cs typeface="Symbol"/>
              </a:rPr>
              <a:t> </a:t>
            </a:r>
            <a:r>
              <a:rPr lang="en-US" sz="1800" spc="-15" dirty="0">
                <a:latin typeface="Arial MT"/>
                <a:ea typeface="Symbol"/>
                <a:cs typeface="Symbol"/>
              </a:rPr>
              <a:t>and</a:t>
            </a:r>
            <a:r>
              <a:rPr lang="en-US" sz="1800" spc="-245" dirty="0">
                <a:latin typeface="Arial MT"/>
                <a:ea typeface="Symbol"/>
                <a:cs typeface="Symbol"/>
              </a:rPr>
              <a:t> </a:t>
            </a:r>
            <a:r>
              <a:rPr lang="en-US" sz="1800" dirty="0">
                <a:latin typeface="Arial MT"/>
                <a:ea typeface="Symbol"/>
                <a:cs typeface="Symbol"/>
              </a:rPr>
              <a:t>observations</a:t>
            </a:r>
          </a:p>
          <a:p>
            <a:endParaRPr lang="en-US" dirty="0"/>
          </a:p>
        </p:txBody>
      </p:sp>
    </p:spTree>
    <p:extLst>
      <p:ext uri="{BB962C8B-B14F-4D97-AF65-F5344CB8AC3E}">
        <p14:creationId xmlns:p14="http://schemas.microsoft.com/office/powerpoint/2010/main" val="41401021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E5915-732D-7A49-2CFD-CCBAAAAB0152}"/>
              </a:ext>
            </a:extLst>
          </p:cNvPr>
          <p:cNvSpPr txBox="1"/>
          <p:nvPr/>
        </p:nvSpPr>
        <p:spPr>
          <a:xfrm>
            <a:off x="506776" y="230145"/>
            <a:ext cx="10939749" cy="1200329"/>
          </a:xfrm>
          <a:prstGeom prst="rect">
            <a:avLst/>
          </a:prstGeom>
          <a:noFill/>
        </p:spPr>
        <p:txBody>
          <a:bodyPr wrap="square" rtlCol="0">
            <a:spAutoFit/>
          </a:bodyPr>
          <a:lstStyle/>
          <a:p>
            <a:r>
              <a:rPr lang="en-US" sz="3600" b="1" u="sng" dirty="0">
                <a:solidFill>
                  <a:srgbClr val="412724"/>
                </a:solidFill>
                <a:latin typeface="+mj-lt"/>
              </a:rPr>
              <a:t>MASTER</a:t>
            </a:r>
            <a:r>
              <a:rPr lang="en-US" sz="3600" b="1" u="sng" spc="260" dirty="0">
                <a:solidFill>
                  <a:srgbClr val="412724"/>
                </a:solidFill>
                <a:latin typeface="+mj-lt"/>
              </a:rPr>
              <a:t>  </a:t>
            </a:r>
            <a:r>
              <a:rPr lang="en-US" sz="3600" b="1" u="sng" dirty="0">
                <a:solidFill>
                  <a:srgbClr val="412724"/>
                </a:solidFill>
                <a:latin typeface="+mj-lt"/>
              </a:rPr>
              <a:t>DATA &amp; DOCUMENTS</a:t>
            </a:r>
          </a:p>
          <a:p>
            <a:endParaRPr lang="en-US" sz="3600" b="1" dirty="0">
              <a:latin typeface="+mj-lt"/>
            </a:endParaRPr>
          </a:p>
        </p:txBody>
      </p:sp>
      <p:sp>
        <p:nvSpPr>
          <p:cNvPr id="3" name="TextBox 2">
            <a:extLst>
              <a:ext uri="{FF2B5EF4-FFF2-40B4-BE49-F238E27FC236}">
                <a16:creationId xmlns:a16="http://schemas.microsoft.com/office/drawing/2014/main" id="{3410AB5B-DE52-FC83-992B-F03F25E8DE9F}"/>
              </a:ext>
            </a:extLst>
          </p:cNvPr>
          <p:cNvSpPr txBox="1"/>
          <p:nvPr/>
        </p:nvSpPr>
        <p:spPr>
          <a:xfrm>
            <a:off x="506776" y="1000695"/>
            <a:ext cx="9121966" cy="61216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Book Antiqua" pitchFamily="18" charset="0"/>
              </a:rPr>
              <a:t> Audit engagement letter (with reference to SA 210)</a:t>
            </a:r>
          </a:p>
          <a:p>
            <a:pPr marL="353695" indent="-285750" algn="just">
              <a:lnSpc>
                <a:spcPct val="150000"/>
              </a:lnSpc>
              <a:spcBef>
                <a:spcPts val="335"/>
              </a:spcBef>
              <a:spcAft>
                <a:spcPts val="0"/>
              </a:spcAft>
              <a:buFont typeface="Arial" panose="020B0604020202020204" pitchFamily="34" charset="0"/>
              <a:buChar char="•"/>
              <a:tabLst>
                <a:tab pos="875665" algn="l"/>
              </a:tabLst>
            </a:pPr>
            <a:r>
              <a:rPr lang="en-US" dirty="0">
                <a:latin typeface="Book Antiqua" pitchFamily="18" charset="0"/>
              </a:rPr>
              <a:t>Opening and closing trial   balance</a:t>
            </a:r>
          </a:p>
          <a:p>
            <a:pPr marL="353695" indent="-285750" algn="just">
              <a:lnSpc>
                <a:spcPct val="150000"/>
              </a:lnSpc>
              <a:spcBef>
                <a:spcPts val="335"/>
              </a:spcBef>
              <a:spcAft>
                <a:spcPts val="0"/>
              </a:spcAft>
              <a:buFont typeface="Arial" panose="020B0604020202020204" pitchFamily="34" charset="0"/>
              <a:buChar char="•"/>
            </a:pPr>
            <a:r>
              <a:rPr lang="en-US" dirty="0">
                <a:latin typeface="Book Antiqua" pitchFamily="18" charset="0"/>
              </a:rPr>
              <a:t>Last year signed  financial statement</a:t>
            </a:r>
          </a:p>
          <a:p>
            <a:pPr marL="353695" marR="62865" indent="-285750" algn="just">
              <a:lnSpc>
                <a:spcPct val="150000"/>
              </a:lnSpc>
              <a:spcBef>
                <a:spcPts val="335"/>
              </a:spcBef>
              <a:spcAft>
                <a:spcPts val="0"/>
              </a:spcAft>
              <a:buFont typeface="Arial" panose="020B0604020202020204" pitchFamily="34" charset="0"/>
              <a:buChar char="•"/>
              <a:tabLst>
                <a:tab pos="421005" algn="l"/>
                <a:tab pos="687070" algn="l"/>
                <a:tab pos="767080" algn="l"/>
              </a:tabLst>
            </a:pPr>
            <a:r>
              <a:rPr lang="en-US" dirty="0">
                <a:latin typeface="Book Antiqua" pitchFamily="18" charset="0"/>
              </a:rPr>
              <a:t>List of 	various registrations obtained under  other laws</a:t>
            </a:r>
          </a:p>
          <a:p>
            <a:pPr marL="353695" marR="62865" indent="-285750" algn="just">
              <a:lnSpc>
                <a:spcPct val="150000"/>
              </a:lnSpc>
              <a:spcBef>
                <a:spcPts val="335"/>
              </a:spcBef>
              <a:spcAft>
                <a:spcPts val="0"/>
              </a:spcAft>
              <a:buFont typeface="Arial" panose="020B0604020202020204" pitchFamily="34" charset="0"/>
              <a:buChar char="•"/>
              <a:tabLst>
                <a:tab pos="421005" algn="l"/>
                <a:tab pos="687070" algn="l"/>
                <a:tab pos="767080" algn="l"/>
              </a:tabLst>
            </a:pPr>
            <a:r>
              <a:rPr lang="en-US" dirty="0">
                <a:latin typeface="Book Antiqua" pitchFamily="18" charset="0"/>
              </a:rPr>
              <a:t>List of Branches</a:t>
            </a:r>
          </a:p>
          <a:p>
            <a:pPr marL="353695" marR="62865" indent="-285750" algn="just">
              <a:lnSpc>
                <a:spcPct val="150000"/>
              </a:lnSpc>
              <a:spcBef>
                <a:spcPts val="335"/>
              </a:spcBef>
              <a:buFont typeface="Arial" panose="020B0604020202020204" pitchFamily="34" charset="0"/>
              <a:buChar char="•"/>
              <a:tabLst>
                <a:tab pos="421005" algn="l"/>
                <a:tab pos="687070" algn="l"/>
                <a:tab pos="767080" algn="l"/>
              </a:tabLst>
            </a:pPr>
            <a:r>
              <a:rPr lang="en-US" dirty="0">
                <a:latin typeface="Book Antiqua" pitchFamily="18" charset="0"/>
              </a:rPr>
              <a:t>List and place of  books maintained</a:t>
            </a:r>
          </a:p>
          <a:p>
            <a:pPr marL="353695" indent="-285750">
              <a:lnSpc>
                <a:spcPct val="150000"/>
              </a:lnSpc>
              <a:spcBef>
                <a:spcPts val="335"/>
              </a:spcBef>
              <a:spcAft>
                <a:spcPts val="0"/>
              </a:spcAft>
              <a:buFont typeface="Arial" panose="020B0604020202020204" pitchFamily="34" charset="0"/>
              <a:buChar char="•"/>
              <a:tabLst>
                <a:tab pos="616585" algn="l"/>
              </a:tabLst>
            </a:pPr>
            <a:r>
              <a:rPr lang="en-US" dirty="0">
                <a:latin typeface="Book Antiqua" pitchFamily="18" charset="0"/>
              </a:rPr>
              <a:t>Loan	payment sch. &amp; loan   confirmation letter</a:t>
            </a:r>
          </a:p>
          <a:p>
            <a:pPr marL="353695" marR="62865" indent="-285750" algn="just">
              <a:lnSpc>
                <a:spcPct val="150000"/>
              </a:lnSpc>
              <a:spcBef>
                <a:spcPts val="335"/>
              </a:spcBef>
              <a:buFont typeface="Arial" panose="020B0604020202020204" pitchFamily="34" charset="0"/>
              <a:buChar char="•"/>
              <a:tabLst>
                <a:tab pos="421005" algn="l"/>
                <a:tab pos="687070" algn="l"/>
                <a:tab pos="767080" algn="l"/>
              </a:tabLst>
            </a:pPr>
            <a:r>
              <a:rPr lang="en-US" dirty="0">
                <a:latin typeface="Book Antiqua" pitchFamily="18" charset="0"/>
              </a:rPr>
              <a:t>Cash balance confirmation letter along	with    Denomination</a:t>
            </a:r>
          </a:p>
          <a:p>
            <a:pPr marL="353695" marR="62865" indent="-285750" algn="just">
              <a:lnSpc>
                <a:spcPct val="150000"/>
              </a:lnSpc>
              <a:spcBef>
                <a:spcPts val="335"/>
              </a:spcBef>
              <a:buFont typeface="Arial" panose="020B0604020202020204" pitchFamily="34" charset="0"/>
              <a:buChar char="•"/>
              <a:tabLst>
                <a:tab pos="421005" algn="l"/>
                <a:tab pos="687070" algn="l"/>
                <a:tab pos="767080" algn="l"/>
              </a:tabLst>
            </a:pPr>
            <a:r>
              <a:rPr lang="en-US" dirty="0">
                <a:latin typeface="Book Antiqua" pitchFamily="18" charset="0"/>
              </a:rPr>
              <a:t>Bank	balance  confirmation</a:t>
            </a:r>
          </a:p>
          <a:p>
            <a:pPr marL="353695" indent="-285750">
              <a:lnSpc>
                <a:spcPct val="150000"/>
              </a:lnSpc>
              <a:spcBef>
                <a:spcPts val="335"/>
              </a:spcBef>
              <a:spcAft>
                <a:spcPts val="0"/>
              </a:spcAft>
              <a:buFont typeface="Arial" panose="020B0604020202020204" pitchFamily="34" charset="0"/>
              <a:buChar char="•"/>
            </a:pPr>
            <a:r>
              <a:rPr lang="en-US" dirty="0">
                <a:latin typeface="Book Antiqua" pitchFamily="18" charset="0"/>
              </a:rPr>
              <a:t>Outstanding entry passed – provide  supporting</a:t>
            </a:r>
          </a:p>
          <a:p>
            <a:pPr marL="353695" marR="62865" indent="-285750" algn="just">
              <a:lnSpc>
                <a:spcPct val="150000"/>
              </a:lnSpc>
              <a:spcBef>
                <a:spcPts val="335"/>
              </a:spcBef>
              <a:buFont typeface="Arial" panose="020B0604020202020204" pitchFamily="34" charset="0"/>
              <a:buChar char="•"/>
              <a:tabLst>
                <a:tab pos="421005" algn="l"/>
                <a:tab pos="687070" algn="l"/>
                <a:tab pos="767080" algn="l"/>
              </a:tabLst>
            </a:pPr>
            <a:r>
              <a:rPr lang="en-US" dirty="0">
                <a:latin typeface="Book Antiqua" pitchFamily="18" charset="0"/>
              </a:rPr>
              <a:t>Draft	financial statement</a:t>
            </a:r>
          </a:p>
          <a:p>
            <a:pPr marL="353695" marR="62865" indent="-285750" algn="just">
              <a:lnSpc>
                <a:spcPct val="150000"/>
              </a:lnSpc>
              <a:spcBef>
                <a:spcPts val="335"/>
              </a:spcBef>
              <a:buFont typeface="Arial" panose="020B0604020202020204" pitchFamily="34" charset="0"/>
              <a:buChar char="•"/>
              <a:tabLst>
                <a:tab pos="421005" algn="l"/>
                <a:tab pos="687070" algn="l"/>
                <a:tab pos="767080" algn="l"/>
              </a:tabLst>
            </a:pPr>
            <a:r>
              <a:rPr lang="en-US" dirty="0">
                <a:latin typeface="Book Antiqua" pitchFamily="18" charset="0"/>
              </a:rPr>
              <a:t>Management representation letter</a:t>
            </a:r>
          </a:p>
          <a:p>
            <a:pPr marL="67945" marR="62865" algn="just">
              <a:lnSpc>
                <a:spcPct val="110000"/>
              </a:lnSpc>
              <a:spcBef>
                <a:spcPts val="335"/>
              </a:spcBef>
              <a:spcAft>
                <a:spcPts val="0"/>
              </a:spcAft>
              <a:tabLst>
                <a:tab pos="421005" algn="l"/>
                <a:tab pos="687070" algn="l"/>
                <a:tab pos="767080" algn="l"/>
              </a:tabLst>
            </a:pPr>
            <a:endParaRPr lang="en-US" sz="1800" dirty="0">
              <a:latin typeface="Arial MT"/>
              <a:ea typeface="Arial MT"/>
              <a:cs typeface="Arial MT"/>
            </a:endParaRPr>
          </a:p>
          <a:p>
            <a:endParaRPr lang="en-US" dirty="0"/>
          </a:p>
        </p:txBody>
      </p:sp>
    </p:spTree>
    <p:extLst>
      <p:ext uri="{BB962C8B-B14F-4D97-AF65-F5344CB8AC3E}">
        <p14:creationId xmlns:p14="http://schemas.microsoft.com/office/powerpoint/2010/main" val="620214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BCB04-862D-CB95-B2E5-468562EDE388}"/>
              </a:ext>
            </a:extLst>
          </p:cNvPr>
          <p:cNvSpPr txBox="1"/>
          <p:nvPr/>
        </p:nvSpPr>
        <p:spPr>
          <a:xfrm>
            <a:off x="449945" y="258672"/>
            <a:ext cx="8813494" cy="1200329"/>
          </a:xfrm>
          <a:prstGeom prst="rect">
            <a:avLst/>
          </a:prstGeom>
          <a:noFill/>
        </p:spPr>
        <p:txBody>
          <a:bodyPr wrap="square" rtlCol="0">
            <a:spAutoFit/>
          </a:bodyPr>
          <a:lstStyle/>
          <a:p>
            <a:r>
              <a:rPr lang="en-US" sz="3600" b="1" u="sng" dirty="0">
                <a:solidFill>
                  <a:srgbClr val="412724"/>
                </a:solidFill>
                <a:latin typeface="+mj-lt"/>
              </a:rPr>
              <a:t>DIRECT</a:t>
            </a:r>
            <a:r>
              <a:rPr lang="en-US" sz="3600" b="1" u="sng" spc="200" dirty="0">
                <a:latin typeface="+mj-lt"/>
                <a:ea typeface="Arial MT"/>
                <a:cs typeface="Arial MT"/>
              </a:rPr>
              <a:t>  </a:t>
            </a:r>
            <a:r>
              <a:rPr lang="en-US" sz="3600" b="1" u="sng" dirty="0">
                <a:solidFill>
                  <a:srgbClr val="412724"/>
                </a:solidFill>
                <a:latin typeface="+mj-lt"/>
              </a:rPr>
              <a:t>TAX REPORTING</a:t>
            </a:r>
          </a:p>
          <a:p>
            <a:endParaRPr lang="en-US" sz="3600" b="1" u="sng" dirty="0">
              <a:latin typeface="+mj-lt"/>
            </a:endParaRPr>
          </a:p>
        </p:txBody>
      </p:sp>
      <p:sp>
        <p:nvSpPr>
          <p:cNvPr id="3" name="TextBox 2">
            <a:extLst>
              <a:ext uri="{FF2B5EF4-FFF2-40B4-BE49-F238E27FC236}">
                <a16:creationId xmlns:a16="http://schemas.microsoft.com/office/drawing/2014/main" id="{E48332E9-0682-1107-889F-D39161D97E81}"/>
              </a:ext>
            </a:extLst>
          </p:cNvPr>
          <p:cNvSpPr txBox="1"/>
          <p:nvPr/>
        </p:nvSpPr>
        <p:spPr>
          <a:xfrm>
            <a:off x="449945" y="953820"/>
            <a:ext cx="9518573" cy="5904180"/>
          </a:xfrm>
          <a:prstGeom prst="rect">
            <a:avLst/>
          </a:prstGeom>
          <a:noFill/>
        </p:spPr>
        <p:txBody>
          <a:bodyPr wrap="square" rtlCol="0">
            <a:spAutoFit/>
          </a:bodyPr>
          <a:lstStyle/>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Copy of computation</a:t>
            </a:r>
            <a:r>
              <a:rPr lang="en-US" sz="1800" spc="5" dirty="0">
                <a:latin typeface="Arial MT"/>
                <a:ea typeface="Arial MT"/>
                <a:cs typeface="Arial MT"/>
              </a:rPr>
              <a:t> </a:t>
            </a:r>
            <a:r>
              <a:rPr lang="en-US" sz="1800" dirty="0">
                <a:latin typeface="Arial MT"/>
                <a:ea typeface="Arial MT"/>
                <a:cs typeface="Arial MT"/>
              </a:rPr>
              <a:t>of</a:t>
            </a:r>
            <a:r>
              <a:rPr lang="en-US" sz="1800" spc="5" dirty="0">
                <a:latin typeface="Arial MT"/>
                <a:ea typeface="Arial MT"/>
                <a:cs typeface="Arial MT"/>
              </a:rPr>
              <a:t> </a:t>
            </a:r>
            <a:r>
              <a:rPr lang="en-US" sz="1800" dirty="0">
                <a:latin typeface="Arial MT"/>
                <a:ea typeface="Arial MT"/>
                <a:cs typeface="Arial MT"/>
              </a:rPr>
              <a:t>income</a:t>
            </a:r>
            <a:r>
              <a:rPr lang="en-US" sz="1800" spc="5" dirty="0">
                <a:latin typeface="Arial MT"/>
                <a:ea typeface="Arial MT"/>
                <a:cs typeface="Arial MT"/>
              </a:rPr>
              <a:t> </a:t>
            </a:r>
            <a:r>
              <a:rPr lang="en-US" sz="1800" dirty="0">
                <a:latin typeface="Arial MT"/>
                <a:ea typeface="Arial MT"/>
                <a:cs typeface="Arial MT"/>
              </a:rPr>
              <a:t>of</a:t>
            </a:r>
            <a:r>
              <a:rPr lang="en-US" sz="1800" spc="5" dirty="0">
                <a:latin typeface="Arial MT"/>
                <a:ea typeface="Arial MT"/>
                <a:cs typeface="Arial MT"/>
              </a:rPr>
              <a:t> </a:t>
            </a:r>
            <a:r>
              <a:rPr lang="en-US" sz="1800" dirty="0">
                <a:latin typeface="Arial MT"/>
                <a:ea typeface="Arial MT"/>
                <a:cs typeface="Arial MT"/>
              </a:rPr>
              <a:t>last</a:t>
            </a:r>
            <a:r>
              <a:rPr lang="en-US" sz="1800" spc="-265" dirty="0">
                <a:latin typeface="Arial MT"/>
                <a:ea typeface="Arial MT"/>
                <a:cs typeface="Arial MT"/>
              </a:rPr>
              <a:t> </a:t>
            </a:r>
            <a:r>
              <a:rPr lang="en-US" sz="1800" dirty="0">
                <a:latin typeface="Arial MT"/>
                <a:ea typeface="Arial MT"/>
                <a:cs typeface="Arial MT"/>
              </a:rPr>
              <a:t>year</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b="0" i="0" u="none" strike="noStrike" baseline="0" dirty="0">
                <a:solidFill>
                  <a:srgbClr val="000000"/>
                </a:solidFill>
                <a:latin typeface="Arial MT"/>
              </a:rPr>
              <a:t>Summary of disallowances to be made and allowances as per section 43b of I T Act</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dirty="0">
                <a:solidFill>
                  <a:srgbClr val="000000"/>
                </a:solidFill>
                <a:latin typeface="Arial MT"/>
              </a:rPr>
              <a:t>Deferred Tax Working</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dirty="0">
                <a:solidFill>
                  <a:srgbClr val="000000"/>
                </a:solidFill>
                <a:latin typeface="Arial MT"/>
              </a:rPr>
              <a:t>Form AIS/TIS &amp; 26AS</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dirty="0">
                <a:solidFill>
                  <a:srgbClr val="000000"/>
                </a:solidFill>
                <a:latin typeface="Arial MT"/>
              </a:rPr>
              <a:t>Advance tax payments &amp; challans  </a:t>
            </a:r>
            <a:endParaRPr lang="en-US" sz="1800" b="0" i="0" u="none" strike="noStrike" baseline="0" dirty="0">
              <a:solidFill>
                <a:srgbClr val="000000"/>
              </a:solidFill>
              <a:latin typeface="Arial MT"/>
            </a:endParaRP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Invoices of addition to the fixed assets </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dirty="0">
                <a:latin typeface="Arial MT"/>
                <a:ea typeface="Arial MT"/>
                <a:cs typeface="Arial MT"/>
              </a:rPr>
              <a:t>TDS payments &amp; Challans</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Cash Ledger for th</a:t>
            </a:r>
            <a:r>
              <a:rPr lang="en-US" dirty="0">
                <a:latin typeface="Arial MT"/>
                <a:ea typeface="Arial MT"/>
                <a:cs typeface="Arial MT"/>
              </a:rPr>
              <a:t>e transactions for over and above 10,000Rs.</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Status o</a:t>
            </a:r>
            <a:r>
              <a:rPr lang="en-US" dirty="0">
                <a:latin typeface="Arial MT"/>
                <a:ea typeface="Arial MT"/>
                <a:cs typeface="Arial MT"/>
              </a:rPr>
              <a:t>f pending income tax assessment</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Certificate</a:t>
            </a:r>
            <a:r>
              <a:rPr lang="en-US" dirty="0">
                <a:latin typeface="Arial MT"/>
                <a:ea typeface="Arial MT"/>
                <a:cs typeface="Arial MT"/>
              </a:rPr>
              <a:t> under Section 40(A)(3) &amp; 269ST &amp; 269Tof Income Tax Act</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List of the parties covered under Section 40(</a:t>
            </a:r>
            <a:r>
              <a:rPr lang="en-US" dirty="0">
                <a:latin typeface="Arial MT"/>
                <a:ea typeface="Arial MT"/>
                <a:cs typeface="Arial MT"/>
              </a:rPr>
              <a:t>A)(2b)</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TDS details as per Clau</a:t>
            </a:r>
            <a:r>
              <a:rPr lang="en-US" dirty="0">
                <a:latin typeface="Arial MT"/>
                <a:ea typeface="Arial MT"/>
                <a:cs typeface="Arial MT"/>
              </a:rPr>
              <a:t>se 34.</a:t>
            </a:r>
          </a:p>
          <a:p>
            <a:pPr marL="353695" indent="-285750" algn="l">
              <a:lnSpc>
                <a:spcPct val="150000"/>
              </a:lnSpc>
              <a:spcBef>
                <a:spcPts val="335"/>
              </a:spcBef>
              <a:spcAft>
                <a:spcPts val="0"/>
              </a:spcAft>
              <a:buFont typeface="Arial" panose="020B0604020202020204" pitchFamily="34" charset="0"/>
              <a:buChar char="•"/>
              <a:tabLst>
                <a:tab pos="972185" algn="l"/>
              </a:tabLst>
            </a:pPr>
            <a:r>
              <a:rPr lang="en-US" sz="1800" dirty="0">
                <a:latin typeface="Arial MT"/>
                <a:ea typeface="Arial MT"/>
                <a:cs typeface="Arial MT"/>
              </a:rPr>
              <a:t>List of the Pending Lit</a:t>
            </a:r>
            <a:r>
              <a:rPr lang="en-US" dirty="0">
                <a:latin typeface="Arial MT"/>
                <a:ea typeface="Arial MT"/>
                <a:cs typeface="Arial MT"/>
              </a:rPr>
              <a:t>igations &amp; Claims.</a:t>
            </a:r>
            <a:endParaRPr lang="en-US" sz="1800" dirty="0">
              <a:latin typeface="Arial MT"/>
              <a:ea typeface="Arial MT"/>
              <a:cs typeface="Arial MT"/>
            </a:endParaRPr>
          </a:p>
        </p:txBody>
      </p:sp>
    </p:spTree>
    <p:extLst>
      <p:ext uri="{BB962C8B-B14F-4D97-AF65-F5344CB8AC3E}">
        <p14:creationId xmlns:p14="http://schemas.microsoft.com/office/powerpoint/2010/main" val="7107992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AB2804-A96D-0E47-A138-75AE958CB489}"/>
              </a:ext>
            </a:extLst>
          </p:cNvPr>
          <p:cNvSpPr txBox="1"/>
          <p:nvPr/>
        </p:nvSpPr>
        <p:spPr>
          <a:xfrm>
            <a:off x="383036" y="295708"/>
            <a:ext cx="11093985" cy="1200329"/>
          </a:xfrm>
          <a:prstGeom prst="rect">
            <a:avLst/>
          </a:prstGeom>
          <a:noFill/>
        </p:spPr>
        <p:txBody>
          <a:bodyPr wrap="square" rtlCol="0">
            <a:spAutoFit/>
          </a:bodyPr>
          <a:lstStyle/>
          <a:p>
            <a:r>
              <a:rPr lang="en-US" sz="3600" b="1" u="sng" dirty="0">
                <a:solidFill>
                  <a:srgbClr val="412724"/>
                </a:solidFill>
                <a:latin typeface="+mj-lt"/>
              </a:rPr>
              <a:t>INDIRECT DIRECT</a:t>
            </a:r>
            <a:r>
              <a:rPr lang="en-US" sz="3600" b="1" u="sng" spc="200" dirty="0">
                <a:latin typeface="+mj-lt"/>
                <a:ea typeface="Arial MT"/>
                <a:cs typeface="Arial MT"/>
              </a:rPr>
              <a:t>  </a:t>
            </a:r>
            <a:r>
              <a:rPr lang="en-US" sz="3600" b="1" u="sng" dirty="0">
                <a:solidFill>
                  <a:srgbClr val="412724"/>
                </a:solidFill>
                <a:latin typeface="+mj-lt"/>
              </a:rPr>
              <a:t>TAX REPORTING</a:t>
            </a:r>
          </a:p>
          <a:p>
            <a:endParaRPr lang="en-US" sz="3600" b="1" u="sng" dirty="0">
              <a:latin typeface="+mj-lt"/>
            </a:endParaRPr>
          </a:p>
        </p:txBody>
      </p:sp>
      <p:sp>
        <p:nvSpPr>
          <p:cNvPr id="3" name="TextBox 2">
            <a:extLst>
              <a:ext uri="{FF2B5EF4-FFF2-40B4-BE49-F238E27FC236}">
                <a16:creationId xmlns:a16="http://schemas.microsoft.com/office/drawing/2014/main" id="{3ED51519-564E-CF7B-7E50-42F98D17EB69}"/>
              </a:ext>
            </a:extLst>
          </p:cNvPr>
          <p:cNvSpPr txBox="1"/>
          <p:nvPr/>
        </p:nvSpPr>
        <p:spPr>
          <a:xfrm>
            <a:off x="383036" y="1496037"/>
            <a:ext cx="9749928" cy="296087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Applicability of GST </a:t>
            </a:r>
          </a:p>
          <a:p>
            <a:pPr marL="285750" indent="-285750">
              <a:lnSpc>
                <a:spcPct val="150000"/>
              </a:lnSpc>
              <a:buFont typeface="Arial" panose="020B0604020202020204" pitchFamily="34" charset="0"/>
              <a:buChar char="•"/>
            </a:pPr>
            <a:r>
              <a:rPr lang="en-US" dirty="0"/>
              <a:t>Applicability of Customs &amp; VAT.</a:t>
            </a:r>
          </a:p>
          <a:p>
            <a:pPr marL="285750" indent="-285750">
              <a:lnSpc>
                <a:spcPct val="150000"/>
              </a:lnSpc>
              <a:buFont typeface="Arial" panose="020B0604020202020204" pitchFamily="34" charset="0"/>
              <a:buChar char="•"/>
            </a:pPr>
            <a:r>
              <a:rPr lang="en-US" dirty="0"/>
              <a:t>State wise registration details &amp; registration certificate.</a:t>
            </a:r>
          </a:p>
          <a:p>
            <a:pPr marL="285750" indent="-285750">
              <a:lnSpc>
                <a:spcPct val="150000"/>
              </a:lnSpc>
              <a:buFont typeface="Arial" panose="020B0604020202020204" pitchFamily="34" charset="0"/>
              <a:buChar char="•"/>
            </a:pPr>
            <a:r>
              <a:rPr lang="en-US" dirty="0"/>
              <a:t>Copy of the respective periodic returns filed.</a:t>
            </a:r>
          </a:p>
          <a:p>
            <a:pPr marL="285750" indent="-285750">
              <a:lnSpc>
                <a:spcPct val="150000"/>
              </a:lnSpc>
              <a:buFont typeface="Arial" panose="020B0604020202020204" pitchFamily="34" charset="0"/>
              <a:buChar char="•"/>
            </a:pPr>
            <a:r>
              <a:rPr lang="en-US" dirty="0"/>
              <a:t>Copy of the Respective challans</a:t>
            </a:r>
          </a:p>
          <a:p>
            <a:pPr marL="285750" indent="-285750">
              <a:lnSpc>
                <a:spcPct val="150000"/>
              </a:lnSpc>
              <a:buFont typeface="Arial" panose="020B0604020202020204" pitchFamily="34" charset="0"/>
              <a:buChar char="•"/>
            </a:pPr>
            <a:r>
              <a:rPr lang="en-US" dirty="0"/>
              <a:t>Status of the respective order, litigations &amp; claims</a:t>
            </a:r>
          </a:p>
          <a:p>
            <a:pPr marL="285750" indent="-285750">
              <a:lnSpc>
                <a:spcPct val="150000"/>
              </a:lnSpc>
              <a:buFont typeface="Arial" panose="020B0604020202020204" pitchFamily="34" charset="0"/>
              <a:buChar char="•"/>
            </a:pPr>
            <a:r>
              <a:rPr lang="en-US" dirty="0"/>
              <a:t>Periodic Reconciliation Statements</a:t>
            </a:r>
          </a:p>
        </p:txBody>
      </p:sp>
    </p:spTree>
    <p:extLst>
      <p:ext uri="{BB962C8B-B14F-4D97-AF65-F5344CB8AC3E}">
        <p14:creationId xmlns:p14="http://schemas.microsoft.com/office/powerpoint/2010/main" val="4225303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0F4-D478-FF79-9955-8839BE7C2401}"/>
              </a:ext>
            </a:extLst>
          </p:cNvPr>
          <p:cNvSpPr txBox="1"/>
          <p:nvPr/>
        </p:nvSpPr>
        <p:spPr>
          <a:xfrm>
            <a:off x="506776" y="208111"/>
            <a:ext cx="10620260" cy="646331"/>
          </a:xfrm>
          <a:prstGeom prst="rect">
            <a:avLst/>
          </a:prstGeom>
          <a:noFill/>
        </p:spPr>
        <p:txBody>
          <a:bodyPr wrap="square" rtlCol="0">
            <a:spAutoFit/>
          </a:bodyPr>
          <a:lstStyle/>
          <a:p>
            <a:r>
              <a:rPr lang="en-US" sz="3600" b="1" u="sng" dirty="0">
                <a:solidFill>
                  <a:srgbClr val="412724"/>
                </a:solidFill>
                <a:latin typeface="+mj-lt"/>
              </a:rPr>
              <a:t>Company Law related documents </a:t>
            </a:r>
          </a:p>
        </p:txBody>
      </p:sp>
      <p:sp>
        <p:nvSpPr>
          <p:cNvPr id="3" name="TextBox 2">
            <a:extLst>
              <a:ext uri="{FF2B5EF4-FFF2-40B4-BE49-F238E27FC236}">
                <a16:creationId xmlns:a16="http://schemas.microsoft.com/office/drawing/2014/main" id="{F97F83D2-D3B9-2AD0-BD32-FAA065FBB2B6}"/>
              </a:ext>
            </a:extLst>
          </p:cNvPr>
          <p:cNvSpPr txBox="1"/>
          <p:nvPr/>
        </p:nvSpPr>
        <p:spPr>
          <a:xfrm>
            <a:off x="506776" y="954803"/>
            <a:ext cx="10767107" cy="71158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Shareholding Pattern</a:t>
            </a:r>
          </a:p>
          <a:p>
            <a:pPr marL="285750" indent="-285750">
              <a:lnSpc>
                <a:spcPct val="150000"/>
              </a:lnSpc>
              <a:buFont typeface="Arial" panose="020B0604020202020204" pitchFamily="34" charset="0"/>
              <a:buChar char="•"/>
            </a:pPr>
            <a:r>
              <a:rPr lang="en-US" dirty="0"/>
              <a:t>List of the Directors</a:t>
            </a:r>
          </a:p>
          <a:p>
            <a:pPr marL="285750" indent="-285750">
              <a:lnSpc>
                <a:spcPct val="150000"/>
              </a:lnSpc>
              <a:buFont typeface="Arial" panose="020B0604020202020204" pitchFamily="34" charset="0"/>
              <a:buChar char="•"/>
            </a:pPr>
            <a:r>
              <a:rPr lang="en-US" dirty="0"/>
              <a:t>List of the Promoters</a:t>
            </a:r>
          </a:p>
          <a:p>
            <a:pPr marL="285750" indent="-285750">
              <a:lnSpc>
                <a:spcPct val="150000"/>
              </a:lnSpc>
              <a:buFont typeface="Arial" panose="020B0604020202020204" pitchFamily="34" charset="0"/>
              <a:buChar char="•"/>
            </a:pPr>
            <a:r>
              <a:rPr lang="en-US" dirty="0"/>
              <a:t>List of the Key Managerial Persons</a:t>
            </a:r>
          </a:p>
          <a:p>
            <a:pPr marL="285750" indent="-285750">
              <a:lnSpc>
                <a:spcPct val="150000"/>
              </a:lnSpc>
              <a:buFont typeface="Arial" panose="020B0604020202020204" pitchFamily="34" charset="0"/>
              <a:buChar char="•"/>
            </a:pPr>
            <a:r>
              <a:rPr lang="en-US" dirty="0"/>
              <a:t>Register Extracts of the Transactions with related parties.</a:t>
            </a:r>
          </a:p>
          <a:p>
            <a:pPr marL="285750" indent="-285750">
              <a:lnSpc>
                <a:spcPct val="150000"/>
              </a:lnSpc>
              <a:buFont typeface="Arial" panose="020B0604020202020204" pitchFamily="34" charset="0"/>
              <a:buChar char="•"/>
            </a:pPr>
            <a:r>
              <a:rPr lang="en-US" dirty="0"/>
              <a:t>Minutes of the Meetings of the Specific Committees</a:t>
            </a:r>
          </a:p>
          <a:p>
            <a:pPr marL="285750" indent="-285750">
              <a:lnSpc>
                <a:spcPct val="150000"/>
              </a:lnSpc>
              <a:buFont typeface="Arial" panose="020B0604020202020204" pitchFamily="34" charset="0"/>
              <a:buChar char="•"/>
            </a:pPr>
            <a:r>
              <a:rPr lang="en-US" dirty="0"/>
              <a:t>List of the related parties as per Accounting Standard 18</a:t>
            </a:r>
          </a:p>
          <a:p>
            <a:pPr marL="285750" indent="-285750">
              <a:lnSpc>
                <a:spcPct val="150000"/>
              </a:lnSpc>
              <a:buFont typeface="Arial" panose="020B0604020202020204" pitchFamily="34" charset="0"/>
              <a:buChar char="•"/>
            </a:pPr>
            <a:r>
              <a:rPr lang="en-US" dirty="0"/>
              <a:t>Ledger of the transaction with related parties </a:t>
            </a:r>
          </a:p>
          <a:p>
            <a:pPr marL="285750" indent="-285750">
              <a:lnSpc>
                <a:spcPct val="150000"/>
              </a:lnSpc>
              <a:buFont typeface="Arial" panose="020B0604020202020204" pitchFamily="34" charset="0"/>
              <a:buChar char="•"/>
            </a:pPr>
            <a:r>
              <a:rPr lang="en-US" dirty="0"/>
              <a:t>Calculation of the foreign exchange profit &amp; loss</a:t>
            </a:r>
          </a:p>
          <a:p>
            <a:pPr marL="285750" indent="-285750">
              <a:lnSpc>
                <a:spcPct val="150000"/>
              </a:lnSpc>
              <a:buFont typeface="Arial" panose="020B0604020202020204" pitchFamily="34" charset="0"/>
              <a:buChar char="•"/>
            </a:pPr>
            <a:r>
              <a:rPr lang="en-US" dirty="0"/>
              <a:t>Representation from the Directors regarding their Qualification</a:t>
            </a:r>
          </a:p>
          <a:p>
            <a:pPr marL="285750" indent="-285750">
              <a:lnSpc>
                <a:spcPct val="150000"/>
              </a:lnSpc>
              <a:buFont typeface="Arial" panose="020B0604020202020204" pitchFamily="34" charset="0"/>
              <a:buChar char="•"/>
            </a:pPr>
            <a:r>
              <a:rPr lang="en-US" dirty="0"/>
              <a:t>Any changes in MOA &amp; AOA</a:t>
            </a:r>
          </a:p>
          <a:p>
            <a:pPr marL="285750" indent="-285750">
              <a:lnSpc>
                <a:spcPct val="150000"/>
              </a:lnSpc>
              <a:buFont typeface="Arial" panose="020B0604020202020204" pitchFamily="34" charset="0"/>
              <a:buChar char="•"/>
            </a:pPr>
            <a:r>
              <a:rPr lang="en-US" dirty="0"/>
              <a:t>Copy of the Annual Return filed with the MCA</a:t>
            </a:r>
          </a:p>
          <a:p>
            <a:pPr marL="285750" indent="-285750">
              <a:lnSpc>
                <a:spcPct val="150000"/>
              </a:lnSpc>
              <a:buFont typeface="Arial" panose="020B0604020202020204" pitchFamily="34" charset="0"/>
              <a:buChar char="•"/>
            </a:pPr>
            <a:r>
              <a:rPr lang="en-US" dirty="0"/>
              <a:t>Calculation of the Remuneration of the Directors as per the Companies Act.</a:t>
            </a:r>
          </a:p>
          <a:p>
            <a:pPr marL="285750" indent="-285750">
              <a:lnSpc>
                <a:spcPct val="150000"/>
              </a:lnSpc>
              <a:buFont typeface="Arial" panose="020B0604020202020204" pitchFamily="34" charset="0"/>
              <a:buChar char="•"/>
            </a:pPr>
            <a:r>
              <a:rPr lang="en-US" dirty="0"/>
              <a:t>CSR- Applicability &amp; its’ Compliances</a:t>
            </a:r>
          </a:p>
          <a:p>
            <a:pPr marL="285750" indent="-285750">
              <a:lnSpc>
                <a:spcPct val="150000"/>
              </a:lnSpc>
              <a:buFont typeface="Arial" panose="020B0604020202020204" pitchFamily="34" charset="0"/>
              <a:buChar char="•"/>
            </a:pPr>
            <a:r>
              <a:rPr lang="en-US" dirty="0"/>
              <a:t>Cash Flow Statements if Applicable</a:t>
            </a:r>
          </a:p>
          <a:p>
            <a:pPr marL="285750" indent="-285750">
              <a:lnSpc>
                <a:spcPct val="150000"/>
              </a:lnSpc>
              <a:buFont typeface="Arial" panose="020B0604020202020204" pitchFamily="34" charset="0"/>
              <a:buChar char="•"/>
            </a:pPr>
            <a:r>
              <a:rPr lang="en-US" dirty="0"/>
              <a:t>Consolidated Financial statements if applicable</a:t>
            </a:r>
          </a:p>
          <a:p>
            <a:pPr marL="285750" indent="-285750">
              <a:lnSpc>
                <a:spcPct val="150000"/>
              </a:lnSpc>
              <a:buFont typeface="Arial" panose="020B0604020202020204" pitchFamily="34" charset="0"/>
              <a:buChar char="•"/>
            </a:pPr>
            <a:r>
              <a:rPr lang="en-US" dirty="0"/>
              <a:t>Internal Financial Controls Policy &amp; Monitoring Process</a:t>
            </a:r>
          </a:p>
        </p:txBody>
      </p:sp>
    </p:spTree>
    <p:extLst>
      <p:ext uri="{BB962C8B-B14F-4D97-AF65-F5344CB8AC3E}">
        <p14:creationId xmlns:p14="http://schemas.microsoft.com/office/powerpoint/2010/main" val="14121473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A9D217-579F-25CC-29E6-0F46FDC77D6C}"/>
              </a:ext>
            </a:extLst>
          </p:cNvPr>
          <p:cNvSpPr txBox="1"/>
          <p:nvPr/>
        </p:nvSpPr>
        <p:spPr>
          <a:xfrm>
            <a:off x="495625" y="107750"/>
            <a:ext cx="10620260" cy="769441"/>
          </a:xfrm>
          <a:prstGeom prst="rect">
            <a:avLst/>
          </a:prstGeom>
          <a:noFill/>
        </p:spPr>
        <p:txBody>
          <a:bodyPr wrap="square" rtlCol="0">
            <a:spAutoFit/>
          </a:bodyPr>
          <a:lstStyle/>
          <a:p>
            <a:r>
              <a:rPr lang="en-US" sz="4400" b="1" u="sng" dirty="0">
                <a:solidFill>
                  <a:srgbClr val="412724"/>
                </a:solidFill>
                <a:latin typeface="+mj-lt"/>
              </a:rPr>
              <a:t>Company Law related documents </a:t>
            </a:r>
          </a:p>
        </p:txBody>
      </p:sp>
      <p:sp>
        <p:nvSpPr>
          <p:cNvPr id="3" name="TextBox 2">
            <a:extLst>
              <a:ext uri="{FF2B5EF4-FFF2-40B4-BE49-F238E27FC236}">
                <a16:creationId xmlns:a16="http://schemas.microsoft.com/office/drawing/2014/main" id="{23C17A0E-0809-3A39-B443-661053A99856}"/>
              </a:ext>
            </a:extLst>
          </p:cNvPr>
          <p:cNvSpPr txBox="1"/>
          <p:nvPr/>
        </p:nvSpPr>
        <p:spPr>
          <a:xfrm>
            <a:off x="664774" y="877191"/>
            <a:ext cx="9584674"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Schedule II – Depreciation calculation incase if any deviation from the Companies Act,2013</a:t>
            </a:r>
          </a:p>
          <a:p>
            <a:pPr marL="285750" indent="-285750">
              <a:lnSpc>
                <a:spcPct val="150000"/>
              </a:lnSpc>
              <a:buFont typeface="Arial" panose="020B0604020202020204" pitchFamily="34" charset="0"/>
              <a:buChar char="•"/>
            </a:pPr>
            <a:r>
              <a:rPr lang="en-US" dirty="0"/>
              <a:t>KMP Appointment &amp; Its Compliances</a:t>
            </a:r>
          </a:p>
          <a:p>
            <a:pPr marL="285750" indent="-285750">
              <a:lnSpc>
                <a:spcPct val="150000"/>
              </a:lnSpc>
              <a:buFont typeface="Arial" panose="020B0604020202020204" pitchFamily="34" charset="0"/>
              <a:buChar char="•"/>
            </a:pPr>
            <a:r>
              <a:rPr lang="en-US" dirty="0"/>
              <a:t>Directorship List – Appointment &amp; Disqualification if any</a:t>
            </a:r>
          </a:p>
          <a:p>
            <a:pPr marL="285750" indent="-285750">
              <a:lnSpc>
                <a:spcPct val="150000"/>
              </a:lnSpc>
              <a:buFont typeface="Arial" panose="020B0604020202020204" pitchFamily="34" charset="0"/>
              <a:buChar char="•"/>
            </a:pPr>
            <a:r>
              <a:rPr lang="en-US" dirty="0"/>
              <a:t>Compliance with Independent Director &amp; Women Director</a:t>
            </a:r>
          </a:p>
          <a:p>
            <a:pPr marL="285750" indent="-285750">
              <a:lnSpc>
                <a:spcPct val="150000"/>
              </a:lnSpc>
              <a:buFont typeface="Arial" panose="020B0604020202020204" pitchFamily="34" charset="0"/>
              <a:buChar char="•"/>
            </a:pPr>
            <a:r>
              <a:rPr lang="en-US" dirty="0"/>
              <a:t>Deposit repayment other than directors ( Compliances with Section73)</a:t>
            </a:r>
          </a:p>
          <a:p>
            <a:pPr marL="285750" indent="-285750">
              <a:lnSpc>
                <a:spcPct val="150000"/>
              </a:lnSpc>
              <a:buFont typeface="Arial" panose="020B0604020202020204" pitchFamily="34" charset="0"/>
              <a:buChar char="•"/>
            </a:pPr>
            <a:r>
              <a:rPr lang="en-US" dirty="0"/>
              <a:t>Annual Return Extracts – MGT-9</a:t>
            </a:r>
          </a:p>
          <a:p>
            <a:pPr marL="285750" indent="-285750">
              <a:lnSpc>
                <a:spcPct val="150000"/>
              </a:lnSpc>
              <a:buFont typeface="Arial" panose="020B0604020202020204" pitchFamily="34" charset="0"/>
              <a:buChar char="•"/>
            </a:pPr>
            <a:r>
              <a:rPr lang="en-US" dirty="0"/>
              <a:t>Number of Meeting by the BOD and its’ relevant minutes.</a:t>
            </a:r>
          </a:p>
          <a:p>
            <a:pPr marL="285750" indent="-285750">
              <a:lnSpc>
                <a:spcPct val="150000"/>
              </a:lnSpc>
              <a:buFont typeface="Arial" panose="020B0604020202020204" pitchFamily="34" charset="0"/>
              <a:buChar char="•"/>
            </a:pPr>
            <a:r>
              <a:rPr lang="en-US" dirty="0"/>
              <a:t>Vigil Mechanism</a:t>
            </a:r>
          </a:p>
          <a:p>
            <a:pPr marL="285750" indent="-285750">
              <a:lnSpc>
                <a:spcPct val="150000"/>
              </a:lnSpc>
              <a:buFont typeface="Arial" panose="020B0604020202020204" pitchFamily="34" charset="0"/>
              <a:buChar char="•"/>
            </a:pPr>
            <a:r>
              <a:rPr lang="en-US" dirty="0"/>
              <a:t>List of the Contract with the related parties</a:t>
            </a:r>
          </a:p>
          <a:p>
            <a:pPr marL="285750" indent="-285750">
              <a:lnSpc>
                <a:spcPct val="150000"/>
              </a:lnSpc>
              <a:buFont typeface="Arial" panose="020B0604020202020204" pitchFamily="34" charset="0"/>
              <a:buChar char="•"/>
            </a:pPr>
            <a:r>
              <a:rPr lang="en-US" dirty="0"/>
              <a:t>Various Forms filled by ROC</a:t>
            </a:r>
          </a:p>
          <a:p>
            <a:pPr marL="285750" indent="-285750">
              <a:lnSpc>
                <a:spcPct val="150000"/>
              </a:lnSpc>
              <a:buFont typeface="Arial" panose="020B0604020202020204" pitchFamily="34" charset="0"/>
              <a:buChar char="•"/>
            </a:pPr>
            <a:r>
              <a:rPr lang="en-US" dirty="0"/>
              <a:t>Corporate Governance </a:t>
            </a:r>
          </a:p>
          <a:p>
            <a:pPr marL="285750" indent="-285750">
              <a:lnSpc>
                <a:spcPct val="150000"/>
              </a:lnSpc>
              <a:buFont typeface="Arial" panose="020B0604020202020204" pitchFamily="34" charset="0"/>
              <a:buChar char="•"/>
            </a:pPr>
            <a:r>
              <a:rPr lang="en-US" dirty="0"/>
              <a:t>Secretarial Audit Requirement or Compliance Certificate from Practicing Company Secretary</a:t>
            </a:r>
          </a:p>
          <a:p>
            <a:pPr marL="285750" indent="-285750">
              <a:lnSpc>
                <a:spcPct val="150000"/>
              </a:lnSpc>
              <a:buFont typeface="Arial" panose="020B0604020202020204" pitchFamily="34" charset="0"/>
              <a:buChar char="•"/>
            </a:pPr>
            <a:r>
              <a:rPr lang="en-US" dirty="0"/>
              <a:t>Details of the Charge created/modified/ satisfied</a:t>
            </a:r>
          </a:p>
          <a:p>
            <a:pPr marL="285750" indent="-285750">
              <a:lnSpc>
                <a:spcPct val="150000"/>
              </a:lnSpc>
              <a:buFont typeface="Arial" panose="020B0604020202020204" pitchFamily="34" charset="0"/>
              <a:buChar char="•"/>
            </a:pPr>
            <a:r>
              <a:rPr lang="en-US" dirty="0"/>
              <a:t>Compliance with the Section 185 &amp; 186 </a:t>
            </a:r>
          </a:p>
          <a:p>
            <a:endParaRPr lang="en-US" dirty="0"/>
          </a:p>
        </p:txBody>
      </p:sp>
    </p:spTree>
    <p:extLst>
      <p:ext uri="{BB962C8B-B14F-4D97-AF65-F5344CB8AC3E}">
        <p14:creationId xmlns:p14="http://schemas.microsoft.com/office/powerpoint/2010/main" val="42936545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1B19B-D5D8-3F60-7640-901B8987AB4C}"/>
              </a:ext>
            </a:extLst>
          </p:cNvPr>
          <p:cNvSpPr txBox="1"/>
          <p:nvPr/>
        </p:nvSpPr>
        <p:spPr>
          <a:xfrm>
            <a:off x="506776" y="308472"/>
            <a:ext cx="10620260" cy="646331"/>
          </a:xfrm>
          <a:prstGeom prst="rect">
            <a:avLst/>
          </a:prstGeom>
          <a:noFill/>
        </p:spPr>
        <p:txBody>
          <a:bodyPr wrap="square" rtlCol="0">
            <a:spAutoFit/>
          </a:bodyPr>
          <a:lstStyle/>
          <a:p>
            <a:r>
              <a:rPr lang="en-US" sz="3600" b="1" u="sng" dirty="0">
                <a:solidFill>
                  <a:srgbClr val="412724"/>
                </a:solidFill>
                <a:latin typeface="+mj-lt"/>
              </a:rPr>
              <a:t>Compliances with the Other Laws </a:t>
            </a:r>
          </a:p>
        </p:txBody>
      </p:sp>
      <p:sp>
        <p:nvSpPr>
          <p:cNvPr id="3" name="TextBox 2">
            <a:extLst>
              <a:ext uri="{FF2B5EF4-FFF2-40B4-BE49-F238E27FC236}">
                <a16:creationId xmlns:a16="http://schemas.microsoft.com/office/drawing/2014/main" id="{5FA6BD31-CC46-D9EE-6CC8-002F024C288C}"/>
              </a:ext>
            </a:extLst>
          </p:cNvPr>
          <p:cNvSpPr txBox="1"/>
          <p:nvPr/>
        </p:nvSpPr>
        <p:spPr>
          <a:xfrm>
            <a:off x="506776" y="1457451"/>
            <a:ext cx="9474506"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PF payment challans &amp; return copy, if any</a:t>
            </a:r>
          </a:p>
          <a:p>
            <a:pPr marL="285750" indent="-285750">
              <a:lnSpc>
                <a:spcPct val="150000"/>
              </a:lnSpc>
              <a:buFont typeface="Arial" panose="020B0604020202020204" pitchFamily="34" charset="0"/>
              <a:buChar char="•"/>
            </a:pPr>
            <a:r>
              <a:rPr lang="en-US" dirty="0"/>
              <a:t>Professional tax payment challans &amp; return copy, if any</a:t>
            </a:r>
          </a:p>
          <a:p>
            <a:pPr marL="285750" indent="-285750">
              <a:lnSpc>
                <a:spcPct val="150000"/>
              </a:lnSpc>
              <a:buFont typeface="Arial" panose="020B0604020202020204" pitchFamily="34" charset="0"/>
              <a:buChar char="•"/>
            </a:pPr>
            <a:r>
              <a:rPr lang="en-US" dirty="0"/>
              <a:t>ESIC payment challans &amp; return copy </a:t>
            </a:r>
          </a:p>
          <a:p>
            <a:pPr marL="285750" indent="-285750">
              <a:lnSpc>
                <a:spcPct val="150000"/>
              </a:lnSpc>
              <a:buFont typeface="Arial" panose="020B0604020202020204" pitchFamily="34" charset="0"/>
              <a:buChar char="•"/>
            </a:pPr>
            <a:r>
              <a:rPr lang="en-US" dirty="0"/>
              <a:t>LWF payment challan &amp; return copy if any</a:t>
            </a:r>
          </a:p>
          <a:p>
            <a:pPr marL="285750" indent="-285750">
              <a:lnSpc>
                <a:spcPct val="150000"/>
              </a:lnSpc>
              <a:buFont typeface="Arial" panose="020B0604020202020204" pitchFamily="34" charset="0"/>
              <a:buChar char="•"/>
            </a:pPr>
            <a:r>
              <a:rPr lang="en-US" dirty="0"/>
              <a:t>SEBI Compliances </a:t>
            </a:r>
          </a:p>
          <a:p>
            <a:pPr marL="285750" indent="-285750">
              <a:lnSpc>
                <a:spcPct val="150000"/>
              </a:lnSpc>
              <a:buFont typeface="Arial" panose="020B0604020202020204" pitchFamily="34" charset="0"/>
              <a:buChar char="•"/>
            </a:pPr>
            <a:r>
              <a:rPr lang="en-US" dirty="0"/>
              <a:t>MSME Compliances</a:t>
            </a:r>
          </a:p>
          <a:p>
            <a:pPr marL="285750" indent="-285750">
              <a:lnSpc>
                <a:spcPct val="150000"/>
              </a:lnSpc>
              <a:buFont typeface="Arial" panose="020B0604020202020204" pitchFamily="34" charset="0"/>
              <a:buChar char="•"/>
            </a:pPr>
            <a:r>
              <a:rPr lang="en-US" dirty="0"/>
              <a:t>POSH Applicability &amp; Compliances</a:t>
            </a:r>
          </a:p>
          <a:p>
            <a:pPr marL="285750" indent="-285750">
              <a:lnSpc>
                <a:spcPct val="150000"/>
              </a:lnSpc>
              <a:buFont typeface="Arial" panose="020B0604020202020204" pitchFamily="34" charset="0"/>
              <a:buChar char="•"/>
            </a:pPr>
            <a:r>
              <a:rPr lang="en-US" dirty="0"/>
              <a:t>Any other Law (If applicable)</a:t>
            </a:r>
          </a:p>
          <a:p>
            <a:endParaRPr lang="en-US" dirty="0"/>
          </a:p>
        </p:txBody>
      </p:sp>
    </p:spTree>
    <p:extLst>
      <p:ext uri="{BB962C8B-B14F-4D97-AF65-F5344CB8AC3E}">
        <p14:creationId xmlns:p14="http://schemas.microsoft.com/office/powerpoint/2010/main" val="13101070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52148" y="1833294"/>
            <a:ext cx="4109422" cy="307777"/>
          </a:xfrm>
          <a:prstGeom prst="rect">
            <a:avLst/>
          </a:prstGeom>
          <a:solidFill>
            <a:srgbClr val="ACB8C9"/>
          </a:solidFill>
        </p:spPr>
        <p:txBody>
          <a:bodyPr vert="horz" wrap="square" lIns="0" tIns="0" rIns="0" bIns="0" rtlCol="0">
            <a:spAutoFit/>
          </a:bodyPr>
          <a:lstStyle/>
          <a:p>
            <a:pPr marL="11402"/>
            <a:r>
              <a:rPr sz="2000" b="1" spc="-6" dirty="0">
                <a:cs typeface="Tahoma"/>
              </a:rPr>
              <a:t>Applicability</a:t>
            </a:r>
            <a:endParaRPr sz="2000" dirty="0">
              <a:cs typeface="Tahoma"/>
            </a:endParaRPr>
          </a:p>
        </p:txBody>
      </p:sp>
      <p:sp>
        <p:nvSpPr>
          <p:cNvPr id="4" name="object 4"/>
          <p:cNvSpPr txBox="1"/>
          <p:nvPr/>
        </p:nvSpPr>
        <p:spPr>
          <a:xfrm>
            <a:off x="652148" y="2198941"/>
            <a:ext cx="11435774" cy="1566382"/>
          </a:xfrm>
          <a:prstGeom prst="rect">
            <a:avLst/>
          </a:prstGeom>
        </p:spPr>
        <p:txBody>
          <a:bodyPr vert="horz" wrap="square" lIns="0" tIns="7738" rIns="0" bIns="0" rtlCol="0">
            <a:spAutoFit/>
          </a:bodyPr>
          <a:lstStyle/>
          <a:p>
            <a:pPr marL="8145" marR="3665">
              <a:lnSpc>
                <a:spcPct val="108200"/>
              </a:lnSpc>
              <a:spcBef>
                <a:spcPts val="61"/>
              </a:spcBef>
            </a:pPr>
            <a:r>
              <a:rPr sz="1600" dirty="0">
                <a:cs typeface="Tahoma"/>
              </a:rPr>
              <a:t>The</a:t>
            </a:r>
            <a:r>
              <a:rPr sz="1600" spc="19" dirty="0">
                <a:cs typeface="Tahoma"/>
              </a:rPr>
              <a:t> </a:t>
            </a:r>
            <a:r>
              <a:rPr sz="1600" dirty="0">
                <a:cs typeface="Tahoma"/>
              </a:rPr>
              <a:t>AQMM</a:t>
            </a:r>
            <a:r>
              <a:rPr sz="1600" spc="26" dirty="0">
                <a:cs typeface="Tahoma"/>
              </a:rPr>
              <a:t> </a:t>
            </a:r>
            <a:r>
              <a:rPr sz="1600" dirty="0">
                <a:cs typeface="Tahoma"/>
              </a:rPr>
              <a:t>v</a:t>
            </a:r>
            <a:r>
              <a:rPr sz="1600" spc="26" dirty="0">
                <a:cs typeface="Tahoma"/>
              </a:rPr>
              <a:t> </a:t>
            </a:r>
            <a:r>
              <a:rPr sz="1600" dirty="0">
                <a:cs typeface="Tahoma"/>
              </a:rPr>
              <a:t>1.0</a:t>
            </a:r>
            <a:r>
              <a:rPr sz="1600" spc="19" dirty="0">
                <a:cs typeface="Tahoma"/>
              </a:rPr>
              <a:t> </a:t>
            </a:r>
            <a:r>
              <a:rPr sz="1600" dirty="0">
                <a:cs typeface="Tahoma"/>
              </a:rPr>
              <a:t>has</a:t>
            </a:r>
            <a:r>
              <a:rPr sz="1600" spc="26" dirty="0">
                <a:cs typeface="Tahoma"/>
              </a:rPr>
              <a:t> </a:t>
            </a:r>
            <a:r>
              <a:rPr sz="1600" dirty="0">
                <a:cs typeface="Tahoma"/>
              </a:rPr>
              <a:t>been</a:t>
            </a:r>
            <a:r>
              <a:rPr sz="1600" spc="22" dirty="0">
                <a:cs typeface="Tahoma"/>
              </a:rPr>
              <a:t> </a:t>
            </a:r>
            <a:r>
              <a:rPr sz="1600" dirty="0">
                <a:cs typeface="Tahoma"/>
              </a:rPr>
              <a:t>made</a:t>
            </a:r>
            <a:r>
              <a:rPr sz="1600" spc="22" dirty="0">
                <a:cs typeface="Tahoma"/>
              </a:rPr>
              <a:t> </a:t>
            </a:r>
            <a:r>
              <a:rPr sz="1600" dirty="0">
                <a:cs typeface="Tahoma"/>
              </a:rPr>
              <a:t>mandatory</a:t>
            </a:r>
            <a:r>
              <a:rPr sz="1600" spc="22" dirty="0">
                <a:cs typeface="Tahoma"/>
              </a:rPr>
              <a:t> </a:t>
            </a:r>
            <a:r>
              <a:rPr sz="1600" dirty="0">
                <a:cs typeface="Tahoma"/>
              </a:rPr>
              <a:t>w.</a:t>
            </a:r>
            <a:r>
              <a:rPr sz="1600" spc="22" dirty="0">
                <a:cs typeface="Tahoma"/>
              </a:rPr>
              <a:t> </a:t>
            </a:r>
            <a:r>
              <a:rPr sz="1600" dirty="0">
                <a:cs typeface="Tahoma"/>
              </a:rPr>
              <a:t>e.</a:t>
            </a:r>
            <a:r>
              <a:rPr sz="1600" spc="26" dirty="0">
                <a:cs typeface="Tahoma"/>
              </a:rPr>
              <a:t> </a:t>
            </a:r>
            <a:r>
              <a:rPr sz="1600" dirty="0">
                <a:cs typeface="Tahoma"/>
              </a:rPr>
              <a:t>f.</a:t>
            </a:r>
            <a:r>
              <a:rPr sz="1600" spc="22" dirty="0">
                <a:cs typeface="Tahoma"/>
              </a:rPr>
              <a:t> </a:t>
            </a:r>
            <a:r>
              <a:rPr sz="1600" dirty="0">
                <a:cs typeface="Tahoma"/>
              </a:rPr>
              <a:t>April</a:t>
            </a:r>
            <a:r>
              <a:rPr sz="1600" spc="19" dirty="0">
                <a:cs typeface="Tahoma"/>
              </a:rPr>
              <a:t> </a:t>
            </a:r>
            <a:r>
              <a:rPr sz="1600" dirty="0">
                <a:cs typeface="Tahoma"/>
              </a:rPr>
              <a:t>1,</a:t>
            </a:r>
            <a:r>
              <a:rPr sz="1600" spc="26" dirty="0">
                <a:cs typeface="Tahoma"/>
              </a:rPr>
              <a:t> </a:t>
            </a:r>
            <a:r>
              <a:rPr sz="1600" dirty="0">
                <a:cs typeface="Tahoma"/>
              </a:rPr>
              <a:t>2023,</a:t>
            </a:r>
            <a:r>
              <a:rPr sz="1600" spc="26" dirty="0">
                <a:cs typeface="Tahoma"/>
              </a:rPr>
              <a:t> </a:t>
            </a:r>
            <a:r>
              <a:rPr sz="1600" dirty="0">
                <a:cs typeface="Tahoma"/>
              </a:rPr>
              <a:t>to</a:t>
            </a:r>
            <a:r>
              <a:rPr sz="1600" spc="22" dirty="0">
                <a:cs typeface="Tahoma"/>
              </a:rPr>
              <a:t> </a:t>
            </a:r>
            <a:r>
              <a:rPr sz="1600" dirty="0">
                <a:cs typeface="Tahoma"/>
              </a:rPr>
              <a:t>the</a:t>
            </a:r>
            <a:r>
              <a:rPr sz="1600" spc="22" dirty="0">
                <a:cs typeface="Tahoma"/>
              </a:rPr>
              <a:t> </a:t>
            </a:r>
            <a:r>
              <a:rPr sz="1600" dirty="0">
                <a:cs typeface="Tahoma"/>
              </a:rPr>
              <a:t>firms</a:t>
            </a:r>
            <a:r>
              <a:rPr sz="1600" spc="26" dirty="0">
                <a:cs typeface="Tahoma"/>
              </a:rPr>
              <a:t> </a:t>
            </a:r>
            <a:r>
              <a:rPr sz="1600" dirty="0">
                <a:cs typeface="Tahoma"/>
              </a:rPr>
              <a:t>auditing</a:t>
            </a:r>
            <a:r>
              <a:rPr sz="1600" spc="26" dirty="0">
                <a:cs typeface="Tahoma"/>
              </a:rPr>
              <a:t> </a:t>
            </a:r>
            <a:r>
              <a:rPr sz="1600" spc="-16" dirty="0">
                <a:cs typeface="Tahoma"/>
              </a:rPr>
              <a:t>the </a:t>
            </a:r>
            <a:r>
              <a:rPr sz="1600" dirty="0">
                <a:cs typeface="Tahoma"/>
              </a:rPr>
              <a:t>following</a:t>
            </a:r>
            <a:r>
              <a:rPr sz="1600" spc="-19" dirty="0">
                <a:cs typeface="Tahoma"/>
              </a:rPr>
              <a:t> </a:t>
            </a:r>
            <a:r>
              <a:rPr sz="1600" spc="-6" dirty="0">
                <a:cs typeface="Tahoma"/>
              </a:rPr>
              <a:t>entities:</a:t>
            </a:r>
            <a:endParaRPr sz="1600" dirty="0">
              <a:cs typeface="Tahoma"/>
            </a:endParaRPr>
          </a:p>
          <a:p>
            <a:pPr marL="300940" indent="-292795">
              <a:spcBef>
                <a:spcPts val="587"/>
              </a:spcBef>
              <a:buAutoNum type="alphaLcParenBoth"/>
              <a:tabLst>
                <a:tab pos="300940" algn="l"/>
              </a:tabLst>
            </a:pPr>
            <a:r>
              <a:rPr sz="1600" dirty="0">
                <a:cs typeface="Tahoma"/>
              </a:rPr>
              <a:t>a</a:t>
            </a:r>
            <a:r>
              <a:rPr sz="1600" spc="-10" dirty="0">
                <a:cs typeface="Tahoma"/>
              </a:rPr>
              <a:t> </a:t>
            </a:r>
            <a:r>
              <a:rPr sz="1600" dirty="0">
                <a:cs typeface="Tahoma"/>
              </a:rPr>
              <a:t>listed entity;</a:t>
            </a:r>
            <a:r>
              <a:rPr sz="1600" spc="-6" dirty="0">
                <a:cs typeface="Tahoma"/>
              </a:rPr>
              <a:t> </a:t>
            </a:r>
            <a:r>
              <a:rPr sz="1600" spc="-16" dirty="0">
                <a:cs typeface="Tahoma"/>
              </a:rPr>
              <a:t>or</a:t>
            </a:r>
            <a:endParaRPr sz="1600" dirty="0">
              <a:cs typeface="Tahoma"/>
            </a:endParaRPr>
          </a:p>
          <a:p>
            <a:pPr marL="300940" indent="-292795">
              <a:spcBef>
                <a:spcPts val="584"/>
              </a:spcBef>
              <a:buAutoNum type="alphaLcParenBoth"/>
              <a:tabLst>
                <a:tab pos="300940" algn="l"/>
              </a:tabLst>
            </a:pPr>
            <a:r>
              <a:rPr sz="1600" dirty="0">
                <a:cs typeface="Tahoma"/>
              </a:rPr>
              <a:t>Banks</a:t>
            </a:r>
            <a:r>
              <a:rPr sz="1600" spc="-10" dirty="0">
                <a:cs typeface="Tahoma"/>
              </a:rPr>
              <a:t> </a:t>
            </a:r>
            <a:r>
              <a:rPr sz="1600" dirty="0">
                <a:cs typeface="Tahoma"/>
              </a:rPr>
              <a:t>other</a:t>
            </a:r>
            <a:r>
              <a:rPr sz="1600" spc="-10" dirty="0">
                <a:cs typeface="Tahoma"/>
              </a:rPr>
              <a:t> </a:t>
            </a:r>
            <a:r>
              <a:rPr sz="1600" dirty="0">
                <a:cs typeface="Tahoma"/>
              </a:rPr>
              <a:t>than</a:t>
            </a:r>
            <a:r>
              <a:rPr sz="1600" spc="-13" dirty="0">
                <a:cs typeface="Tahoma"/>
              </a:rPr>
              <a:t> </a:t>
            </a:r>
            <a:r>
              <a:rPr sz="1600" spc="-6" dirty="0">
                <a:cs typeface="Tahoma"/>
              </a:rPr>
              <a:t>co-</a:t>
            </a:r>
            <a:r>
              <a:rPr sz="1600" dirty="0">
                <a:cs typeface="Tahoma"/>
              </a:rPr>
              <a:t>operative</a:t>
            </a:r>
            <a:r>
              <a:rPr sz="1600" spc="-13" dirty="0">
                <a:cs typeface="Tahoma"/>
              </a:rPr>
              <a:t> </a:t>
            </a:r>
            <a:r>
              <a:rPr sz="1600" dirty="0">
                <a:cs typeface="Tahoma"/>
              </a:rPr>
              <a:t>banks</a:t>
            </a:r>
            <a:r>
              <a:rPr sz="1600" spc="-16" dirty="0">
                <a:cs typeface="Tahoma"/>
              </a:rPr>
              <a:t> </a:t>
            </a:r>
            <a:r>
              <a:rPr sz="1600" dirty="0">
                <a:cs typeface="Tahoma"/>
              </a:rPr>
              <a:t>(except</a:t>
            </a:r>
            <a:r>
              <a:rPr sz="1600" spc="-10" dirty="0">
                <a:cs typeface="Tahoma"/>
              </a:rPr>
              <a:t> </a:t>
            </a:r>
            <a:r>
              <a:rPr sz="1600" spc="-6" dirty="0">
                <a:cs typeface="Tahoma"/>
              </a:rPr>
              <a:t>multi-</a:t>
            </a:r>
            <a:r>
              <a:rPr sz="1600" dirty="0">
                <a:cs typeface="Tahoma"/>
              </a:rPr>
              <a:t>state</a:t>
            </a:r>
            <a:r>
              <a:rPr sz="1600" spc="-6" dirty="0">
                <a:cs typeface="Tahoma"/>
              </a:rPr>
              <a:t> co-</a:t>
            </a:r>
            <a:r>
              <a:rPr sz="1600" dirty="0">
                <a:cs typeface="Tahoma"/>
              </a:rPr>
              <a:t>operative</a:t>
            </a:r>
            <a:r>
              <a:rPr sz="1600" spc="-19" dirty="0">
                <a:cs typeface="Tahoma"/>
              </a:rPr>
              <a:t> </a:t>
            </a:r>
            <a:r>
              <a:rPr sz="1600" dirty="0">
                <a:cs typeface="Tahoma"/>
              </a:rPr>
              <a:t>banks);</a:t>
            </a:r>
            <a:r>
              <a:rPr sz="1600" spc="-13" dirty="0">
                <a:cs typeface="Tahoma"/>
              </a:rPr>
              <a:t> </a:t>
            </a:r>
            <a:r>
              <a:rPr sz="1600" spc="-16" dirty="0">
                <a:cs typeface="Tahoma"/>
              </a:rPr>
              <a:t>or</a:t>
            </a:r>
            <a:endParaRPr sz="1600" dirty="0">
              <a:cs typeface="Tahoma"/>
            </a:endParaRPr>
          </a:p>
          <a:p>
            <a:pPr marL="300940" indent="-292795">
              <a:spcBef>
                <a:spcPts val="587"/>
              </a:spcBef>
              <a:buAutoNum type="alphaLcParenBoth"/>
              <a:tabLst>
                <a:tab pos="300940" algn="l"/>
              </a:tabLst>
            </a:pPr>
            <a:r>
              <a:rPr sz="1600" dirty="0">
                <a:cs typeface="Tahoma"/>
              </a:rPr>
              <a:t>Insurance</a:t>
            </a:r>
            <a:r>
              <a:rPr sz="1600" spc="-29" dirty="0">
                <a:cs typeface="Tahoma"/>
              </a:rPr>
              <a:t> </a:t>
            </a:r>
            <a:r>
              <a:rPr sz="1600" spc="-6" dirty="0">
                <a:cs typeface="Tahoma"/>
              </a:rPr>
              <a:t>Companies</a:t>
            </a:r>
            <a:endParaRPr sz="1600" dirty="0">
              <a:cs typeface="Tahoma"/>
            </a:endParaRPr>
          </a:p>
          <a:p>
            <a:pPr marL="8145">
              <a:spcBef>
                <a:spcPts val="584"/>
              </a:spcBef>
            </a:pPr>
            <a:r>
              <a:rPr sz="1600" dirty="0">
                <a:cs typeface="Tahoma"/>
              </a:rPr>
              <a:t>However,</a:t>
            </a:r>
            <a:r>
              <a:rPr sz="1600" spc="-10" dirty="0">
                <a:cs typeface="Tahoma"/>
              </a:rPr>
              <a:t> </a:t>
            </a:r>
            <a:r>
              <a:rPr sz="1600" dirty="0">
                <a:cs typeface="Tahoma"/>
              </a:rPr>
              <a:t>firms</a:t>
            </a:r>
            <a:r>
              <a:rPr sz="1600" spc="-13" dirty="0">
                <a:cs typeface="Tahoma"/>
              </a:rPr>
              <a:t> </a:t>
            </a:r>
            <a:r>
              <a:rPr sz="1600" dirty="0">
                <a:cs typeface="Tahoma"/>
              </a:rPr>
              <a:t>doing</a:t>
            </a:r>
            <a:r>
              <a:rPr sz="1600" spc="-10" dirty="0">
                <a:cs typeface="Tahoma"/>
              </a:rPr>
              <a:t> </a:t>
            </a:r>
            <a:r>
              <a:rPr sz="1600" dirty="0">
                <a:cs typeface="Tahoma"/>
              </a:rPr>
              <a:t>only</a:t>
            </a:r>
            <a:r>
              <a:rPr sz="1600" spc="-6" dirty="0">
                <a:cs typeface="Tahoma"/>
              </a:rPr>
              <a:t> </a:t>
            </a:r>
            <a:r>
              <a:rPr sz="1600" dirty="0">
                <a:cs typeface="Tahoma"/>
              </a:rPr>
              <a:t>branch</a:t>
            </a:r>
            <a:r>
              <a:rPr sz="1600" spc="-16" dirty="0">
                <a:cs typeface="Tahoma"/>
              </a:rPr>
              <a:t> </a:t>
            </a:r>
            <a:r>
              <a:rPr sz="1600" dirty="0">
                <a:cs typeface="Tahoma"/>
              </a:rPr>
              <a:t>audits</a:t>
            </a:r>
            <a:r>
              <a:rPr sz="1600" spc="-19" dirty="0">
                <a:cs typeface="Tahoma"/>
              </a:rPr>
              <a:t> </a:t>
            </a:r>
            <a:r>
              <a:rPr sz="1600" dirty="0">
                <a:cs typeface="Tahoma"/>
              </a:rPr>
              <a:t>are</a:t>
            </a:r>
            <a:r>
              <a:rPr sz="1600" spc="-19" dirty="0">
                <a:cs typeface="Tahoma"/>
              </a:rPr>
              <a:t> </a:t>
            </a:r>
            <a:r>
              <a:rPr sz="1600" dirty="0">
                <a:cs typeface="Tahoma"/>
              </a:rPr>
              <a:t>not</a:t>
            </a:r>
            <a:r>
              <a:rPr sz="1600" spc="-13" dirty="0">
                <a:cs typeface="Tahoma"/>
              </a:rPr>
              <a:t> </a:t>
            </a:r>
            <a:r>
              <a:rPr sz="1600" spc="-6" dirty="0">
                <a:cs typeface="Tahoma"/>
              </a:rPr>
              <a:t>covered.</a:t>
            </a:r>
            <a:endParaRPr sz="1600" dirty="0">
              <a:cs typeface="Tahoma"/>
            </a:endParaRPr>
          </a:p>
        </p:txBody>
      </p:sp>
      <p:sp>
        <p:nvSpPr>
          <p:cNvPr id="5" name="object 5"/>
          <p:cNvSpPr txBox="1"/>
          <p:nvPr/>
        </p:nvSpPr>
        <p:spPr>
          <a:xfrm>
            <a:off x="652148" y="3975267"/>
            <a:ext cx="4109422" cy="307777"/>
          </a:xfrm>
          <a:prstGeom prst="rect">
            <a:avLst/>
          </a:prstGeom>
          <a:solidFill>
            <a:srgbClr val="ACB8C9"/>
          </a:solidFill>
        </p:spPr>
        <p:txBody>
          <a:bodyPr vert="horz" wrap="square" lIns="0" tIns="0" rIns="0" bIns="0" rtlCol="0">
            <a:spAutoFit/>
          </a:bodyPr>
          <a:lstStyle/>
          <a:p>
            <a:pPr marL="11402"/>
            <a:r>
              <a:rPr sz="2000" b="1" dirty="0">
                <a:cs typeface="Tahoma"/>
              </a:rPr>
              <a:t>AQMM</a:t>
            </a:r>
            <a:r>
              <a:rPr sz="2000" b="1" spc="-10" dirty="0">
                <a:cs typeface="Tahoma"/>
              </a:rPr>
              <a:t> </a:t>
            </a:r>
            <a:r>
              <a:rPr sz="2000" b="1" dirty="0">
                <a:cs typeface="Tahoma"/>
              </a:rPr>
              <a:t>v</a:t>
            </a:r>
            <a:r>
              <a:rPr sz="2000" b="1" spc="-19" dirty="0">
                <a:cs typeface="Tahoma"/>
              </a:rPr>
              <a:t> </a:t>
            </a:r>
            <a:r>
              <a:rPr sz="2000" b="1" dirty="0">
                <a:cs typeface="Tahoma"/>
              </a:rPr>
              <a:t>2.0</a:t>
            </a:r>
            <a:r>
              <a:rPr sz="2000" b="1" spc="-13" dirty="0">
                <a:cs typeface="Tahoma"/>
              </a:rPr>
              <a:t> </a:t>
            </a:r>
            <a:r>
              <a:rPr sz="2000" b="1" dirty="0">
                <a:cs typeface="Tahoma"/>
              </a:rPr>
              <a:t>–</a:t>
            </a:r>
            <a:r>
              <a:rPr sz="2000" b="1" spc="-6" dirty="0">
                <a:cs typeface="Tahoma"/>
              </a:rPr>
              <a:t> </a:t>
            </a:r>
            <a:r>
              <a:rPr sz="2000" b="1" dirty="0">
                <a:cs typeface="Tahoma"/>
              </a:rPr>
              <a:t>Sections</a:t>
            </a:r>
            <a:r>
              <a:rPr sz="2000" b="1" spc="-13" dirty="0">
                <a:cs typeface="Tahoma"/>
              </a:rPr>
              <a:t> </a:t>
            </a:r>
            <a:r>
              <a:rPr sz="2000" b="1" dirty="0">
                <a:cs typeface="Tahoma"/>
              </a:rPr>
              <a:t>and</a:t>
            </a:r>
            <a:r>
              <a:rPr sz="2000" b="1" spc="-10" dirty="0">
                <a:cs typeface="Tahoma"/>
              </a:rPr>
              <a:t> </a:t>
            </a:r>
            <a:r>
              <a:rPr sz="2000" b="1" spc="-6" dirty="0">
                <a:cs typeface="Tahoma"/>
              </a:rPr>
              <a:t>Scores</a:t>
            </a:r>
            <a:endParaRPr sz="2000" dirty="0">
              <a:cs typeface="Tahoma"/>
            </a:endParaRPr>
          </a:p>
        </p:txBody>
      </p:sp>
      <p:sp>
        <p:nvSpPr>
          <p:cNvPr id="6" name="object 6"/>
          <p:cNvSpPr txBox="1"/>
          <p:nvPr/>
        </p:nvSpPr>
        <p:spPr>
          <a:xfrm>
            <a:off x="652148" y="4398784"/>
            <a:ext cx="9159261" cy="760123"/>
          </a:xfrm>
          <a:prstGeom prst="rect">
            <a:avLst/>
          </a:prstGeom>
        </p:spPr>
        <p:txBody>
          <a:bodyPr vert="horz" wrap="square" lIns="0" tIns="8552" rIns="0" bIns="0" rtlCol="0">
            <a:spAutoFit/>
          </a:bodyPr>
          <a:lstStyle/>
          <a:p>
            <a:pPr marL="8145">
              <a:spcBef>
                <a:spcPts val="67"/>
              </a:spcBef>
            </a:pPr>
            <a:r>
              <a:rPr sz="1600" dirty="0">
                <a:cs typeface="Tahoma"/>
              </a:rPr>
              <a:t>AQMM</a:t>
            </a:r>
            <a:r>
              <a:rPr sz="1600" spc="-19" dirty="0">
                <a:cs typeface="Tahoma"/>
              </a:rPr>
              <a:t> </a:t>
            </a:r>
            <a:r>
              <a:rPr sz="1600" dirty="0">
                <a:cs typeface="Tahoma"/>
              </a:rPr>
              <a:t>v</a:t>
            </a:r>
            <a:r>
              <a:rPr sz="1600" spc="-13" dirty="0">
                <a:cs typeface="Tahoma"/>
              </a:rPr>
              <a:t> </a:t>
            </a:r>
            <a:r>
              <a:rPr sz="1600" dirty="0">
                <a:cs typeface="Tahoma"/>
              </a:rPr>
              <a:t>2.0</a:t>
            </a:r>
            <a:r>
              <a:rPr sz="1600" spc="-16" dirty="0">
                <a:cs typeface="Tahoma"/>
              </a:rPr>
              <a:t> </a:t>
            </a:r>
            <a:r>
              <a:rPr sz="1600" dirty="0">
                <a:cs typeface="Tahoma"/>
              </a:rPr>
              <a:t>comprises</a:t>
            </a:r>
            <a:r>
              <a:rPr sz="1600" spc="-13" dirty="0">
                <a:cs typeface="Tahoma"/>
              </a:rPr>
              <a:t> </a:t>
            </a:r>
            <a:r>
              <a:rPr sz="1600" dirty="0">
                <a:cs typeface="Tahoma"/>
              </a:rPr>
              <a:t>the</a:t>
            </a:r>
            <a:r>
              <a:rPr sz="1600" spc="-16" dirty="0">
                <a:cs typeface="Tahoma"/>
              </a:rPr>
              <a:t> </a:t>
            </a:r>
            <a:r>
              <a:rPr sz="1600" dirty="0">
                <a:cs typeface="Tahoma"/>
              </a:rPr>
              <a:t>following</a:t>
            </a:r>
            <a:r>
              <a:rPr sz="1600" spc="-10" dirty="0">
                <a:cs typeface="Tahoma"/>
              </a:rPr>
              <a:t> </a:t>
            </a:r>
            <a:r>
              <a:rPr sz="1600" dirty="0">
                <a:cs typeface="Tahoma"/>
              </a:rPr>
              <a:t>three</a:t>
            </a:r>
            <a:r>
              <a:rPr sz="1600" spc="-16" dirty="0">
                <a:cs typeface="Tahoma"/>
              </a:rPr>
              <a:t> </a:t>
            </a:r>
            <a:r>
              <a:rPr sz="1600" spc="-6" dirty="0">
                <a:cs typeface="Tahoma"/>
              </a:rPr>
              <a:t>sections:</a:t>
            </a:r>
            <a:r>
              <a:rPr lang="en-US" sz="1600" spc="-6" dirty="0">
                <a:cs typeface="Tahoma"/>
              </a:rPr>
              <a:t> </a:t>
            </a:r>
            <a:r>
              <a:rPr lang="en-IN" sz="1600" dirty="0">
                <a:cs typeface="Tahoma"/>
              </a:rPr>
              <a:t>The</a:t>
            </a:r>
            <a:r>
              <a:rPr lang="en-IN" sz="1600" spc="-16" dirty="0">
                <a:cs typeface="Tahoma"/>
              </a:rPr>
              <a:t> </a:t>
            </a:r>
            <a:r>
              <a:rPr lang="en-IN" sz="1600" dirty="0">
                <a:cs typeface="Tahoma"/>
              </a:rPr>
              <a:t>scoring</a:t>
            </a:r>
            <a:r>
              <a:rPr lang="en-IN" sz="1600" spc="-10" dirty="0">
                <a:cs typeface="Tahoma"/>
              </a:rPr>
              <a:t> </a:t>
            </a:r>
            <a:r>
              <a:rPr lang="en-IN" sz="1600" dirty="0">
                <a:cs typeface="Tahoma"/>
              </a:rPr>
              <a:t>pattern</a:t>
            </a:r>
            <a:r>
              <a:rPr lang="en-IN" sz="1600" spc="-13" dirty="0">
                <a:cs typeface="Tahoma"/>
              </a:rPr>
              <a:t> </a:t>
            </a:r>
            <a:r>
              <a:rPr lang="en-IN" sz="1600" dirty="0">
                <a:cs typeface="Tahoma"/>
              </a:rPr>
              <a:t>under</a:t>
            </a:r>
            <a:r>
              <a:rPr lang="en-IN" sz="1600" spc="-13" dirty="0">
                <a:cs typeface="Tahoma"/>
              </a:rPr>
              <a:t> </a:t>
            </a:r>
            <a:r>
              <a:rPr lang="en-IN" sz="1600" dirty="0">
                <a:cs typeface="Tahoma"/>
              </a:rPr>
              <a:t>the</a:t>
            </a:r>
            <a:r>
              <a:rPr lang="en-IN" sz="1600" spc="-13" dirty="0">
                <a:cs typeface="Tahoma"/>
              </a:rPr>
              <a:t> </a:t>
            </a:r>
            <a:r>
              <a:rPr lang="en-IN" sz="1600" dirty="0">
                <a:cs typeface="Tahoma"/>
              </a:rPr>
              <a:t>three</a:t>
            </a:r>
            <a:r>
              <a:rPr lang="en-IN" sz="1600" spc="-16" dirty="0">
                <a:cs typeface="Tahoma"/>
              </a:rPr>
              <a:t> </a:t>
            </a:r>
            <a:r>
              <a:rPr lang="en-IN" sz="1600" dirty="0">
                <a:cs typeface="Tahoma"/>
              </a:rPr>
              <a:t>sections</a:t>
            </a:r>
            <a:r>
              <a:rPr lang="en-IN" sz="1600" spc="-10" dirty="0">
                <a:cs typeface="Tahoma"/>
              </a:rPr>
              <a:t> </a:t>
            </a:r>
            <a:r>
              <a:rPr lang="en-IN" sz="1600" dirty="0">
                <a:cs typeface="Tahoma"/>
              </a:rPr>
              <a:t>is</a:t>
            </a:r>
            <a:r>
              <a:rPr lang="en-IN" sz="1600" spc="-22" dirty="0">
                <a:cs typeface="Tahoma"/>
              </a:rPr>
              <a:t> </a:t>
            </a:r>
            <a:r>
              <a:rPr lang="en-IN" sz="1600" dirty="0">
                <a:cs typeface="Tahoma"/>
              </a:rPr>
              <a:t>as</a:t>
            </a:r>
            <a:r>
              <a:rPr lang="en-IN" sz="1600" spc="-16" dirty="0">
                <a:cs typeface="Tahoma"/>
              </a:rPr>
              <a:t> </a:t>
            </a:r>
            <a:r>
              <a:rPr lang="en-IN" sz="1600" dirty="0">
                <a:cs typeface="Tahoma"/>
              </a:rPr>
              <a:t>follows: </a:t>
            </a:r>
            <a:r>
              <a:rPr lang="en-IN" sz="1600" spc="-32" dirty="0">
                <a:cs typeface="Tahoma"/>
              </a:rPr>
              <a:t>-</a:t>
            </a:r>
            <a:endParaRPr lang="en-IN" sz="1600" dirty="0">
              <a:cs typeface="Tahoma"/>
            </a:endParaRPr>
          </a:p>
          <a:p>
            <a:pPr marL="8145">
              <a:spcBef>
                <a:spcPts val="67"/>
              </a:spcBef>
            </a:pPr>
            <a:endParaRPr sz="1600" dirty="0">
              <a:cs typeface="Tahoma"/>
            </a:endParaRPr>
          </a:p>
        </p:txBody>
      </p:sp>
      <p:graphicFrame>
        <p:nvGraphicFramePr>
          <p:cNvPr id="10" name="object 10"/>
          <p:cNvGraphicFramePr>
            <a:graphicFrameLocks noGrp="1"/>
          </p:cNvGraphicFramePr>
          <p:nvPr>
            <p:extLst>
              <p:ext uri="{D42A27DB-BD31-4B8C-83A1-F6EECF244321}">
                <p14:modId xmlns:p14="http://schemas.microsoft.com/office/powerpoint/2010/main" val="2835701186"/>
              </p:ext>
            </p:extLst>
          </p:nvPr>
        </p:nvGraphicFramePr>
        <p:xfrm>
          <a:off x="652148" y="4999598"/>
          <a:ext cx="7818033" cy="1339617"/>
        </p:xfrm>
        <a:graphic>
          <a:graphicData uri="http://schemas.openxmlformats.org/drawingml/2006/table">
            <a:tbl>
              <a:tblPr firstRow="1" bandRow="1">
                <a:tableStyleId>{2D5ABB26-0587-4C30-8999-92F81FD0307C}</a:tableStyleId>
              </a:tblPr>
              <a:tblGrid>
                <a:gridCol w="3903954">
                  <a:extLst>
                    <a:ext uri="{9D8B030D-6E8A-4147-A177-3AD203B41FA5}">
                      <a16:colId xmlns:a16="http://schemas.microsoft.com/office/drawing/2014/main" val="20000"/>
                    </a:ext>
                  </a:extLst>
                </a:gridCol>
                <a:gridCol w="1806498">
                  <a:extLst>
                    <a:ext uri="{9D8B030D-6E8A-4147-A177-3AD203B41FA5}">
                      <a16:colId xmlns:a16="http://schemas.microsoft.com/office/drawing/2014/main" val="20001"/>
                    </a:ext>
                  </a:extLst>
                </a:gridCol>
                <a:gridCol w="2107581">
                  <a:extLst>
                    <a:ext uri="{9D8B030D-6E8A-4147-A177-3AD203B41FA5}">
                      <a16:colId xmlns:a16="http://schemas.microsoft.com/office/drawing/2014/main" val="20002"/>
                    </a:ext>
                  </a:extLst>
                </a:gridCol>
              </a:tblGrid>
              <a:tr h="200063">
                <a:tc>
                  <a:txBody>
                    <a:bodyPr/>
                    <a:lstStyle/>
                    <a:p>
                      <a:pPr marL="1182370">
                        <a:lnSpc>
                          <a:spcPct val="100000"/>
                        </a:lnSpc>
                        <a:spcBef>
                          <a:spcPts val="145"/>
                        </a:spcBef>
                      </a:pPr>
                      <a:r>
                        <a:rPr sz="1400" b="1" dirty="0">
                          <a:solidFill>
                            <a:schemeClr val="bg1"/>
                          </a:solidFill>
                          <a:latin typeface="+mn-lt"/>
                          <a:cs typeface="Tahoma"/>
                        </a:rPr>
                        <a:t>Section</a:t>
                      </a:r>
                      <a:r>
                        <a:rPr sz="1400" b="1" spc="100" dirty="0">
                          <a:solidFill>
                            <a:schemeClr val="bg1"/>
                          </a:solidFill>
                          <a:latin typeface="+mn-lt"/>
                          <a:cs typeface="Tahoma"/>
                        </a:rPr>
                        <a:t> </a:t>
                      </a:r>
                      <a:r>
                        <a:rPr sz="1400" b="1" spc="-10" dirty="0">
                          <a:solidFill>
                            <a:schemeClr val="bg1"/>
                          </a:solidFill>
                          <a:latin typeface="+mn-lt"/>
                          <a:cs typeface="Tahoma"/>
                        </a:rPr>
                        <a:t>Reference</a:t>
                      </a:r>
                      <a:endParaRPr sz="1400" dirty="0">
                        <a:solidFill>
                          <a:schemeClr val="bg1"/>
                        </a:solidFill>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marL="349885" marR="193040" indent="-152400">
                        <a:lnSpc>
                          <a:spcPct val="102699"/>
                        </a:lnSpc>
                        <a:spcBef>
                          <a:spcPts val="110"/>
                        </a:spcBef>
                      </a:pPr>
                      <a:r>
                        <a:rPr sz="1400" b="1" spc="-10" dirty="0">
                          <a:solidFill>
                            <a:schemeClr val="bg1"/>
                          </a:solidFill>
                          <a:latin typeface="+mn-lt"/>
                          <a:cs typeface="Tahoma"/>
                        </a:rPr>
                        <a:t>Maximum Score</a:t>
                      </a:r>
                      <a:endParaRPr sz="1400">
                        <a:solidFill>
                          <a:schemeClr val="bg1"/>
                        </a:solidFill>
                        <a:latin typeface="+mn-lt"/>
                        <a:cs typeface="Tahoma"/>
                      </a:endParaRPr>
                    </a:p>
                  </a:txBody>
                  <a:tcPr marL="0" marR="0" marT="89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algn="ctr">
                        <a:lnSpc>
                          <a:spcPct val="100000"/>
                        </a:lnSpc>
                        <a:spcBef>
                          <a:spcPts val="145"/>
                        </a:spcBef>
                      </a:pPr>
                      <a:r>
                        <a:rPr sz="1400" b="1" spc="-50" dirty="0">
                          <a:solidFill>
                            <a:schemeClr val="bg1"/>
                          </a:solidFill>
                          <a:latin typeface="+mn-lt"/>
                          <a:cs typeface="Tahoma"/>
                        </a:rPr>
                        <a:t>%</a:t>
                      </a:r>
                      <a:endParaRPr sz="1400" dirty="0">
                        <a:solidFill>
                          <a:schemeClr val="bg1"/>
                        </a:solidFill>
                        <a:latin typeface="+mn-lt"/>
                        <a:cs typeface="Tahoma"/>
                      </a:endParaRPr>
                    </a:p>
                    <a:p>
                      <a:pPr algn="ctr">
                        <a:lnSpc>
                          <a:spcPct val="100000"/>
                        </a:lnSpc>
                        <a:spcBef>
                          <a:spcPts val="35"/>
                        </a:spcBef>
                      </a:pPr>
                      <a:r>
                        <a:rPr sz="1400" b="1" spc="-10" dirty="0">
                          <a:solidFill>
                            <a:schemeClr val="bg1"/>
                          </a:solidFill>
                          <a:latin typeface="+mn-lt"/>
                          <a:cs typeface="Tahoma"/>
                        </a:rPr>
                        <a:t>weightage</a:t>
                      </a:r>
                      <a:endParaRPr sz="1400" dirty="0">
                        <a:solidFill>
                          <a:schemeClr val="bg1"/>
                        </a:solidFill>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extLst>
                  <a:ext uri="{0D108BD9-81ED-4DB2-BD59-A6C34878D82A}">
                    <a16:rowId xmlns:a16="http://schemas.microsoft.com/office/drawing/2014/main" val="10000"/>
                  </a:ext>
                </a:extLst>
              </a:tr>
              <a:tr h="129911">
                <a:tc>
                  <a:txBody>
                    <a:bodyPr/>
                    <a:lstStyle/>
                    <a:p>
                      <a:pPr marL="67945">
                        <a:lnSpc>
                          <a:spcPct val="100000"/>
                        </a:lnSpc>
                        <a:spcBef>
                          <a:spcPts val="145"/>
                        </a:spcBef>
                      </a:pPr>
                      <a:r>
                        <a:rPr sz="1400" dirty="0">
                          <a:latin typeface="+mn-lt"/>
                          <a:cs typeface="Tahoma"/>
                        </a:rPr>
                        <a:t>Section</a:t>
                      </a:r>
                      <a:r>
                        <a:rPr sz="1400" spc="95" dirty="0">
                          <a:latin typeface="+mn-lt"/>
                          <a:cs typeface="Tahoma"/>
                        </a:rPr>
                        <a:t> </a:t>
                      </a:r>
                      <a:r>
                        <a:rPr sz="1400" dirty="0">
                          <a:latin typeface="+mn-lt"/>
                          <a:cs typeface="Tahoma"/>
                        </a:rPr>
                        <a:t>1</a:t>
                      </a:r>
                      <a:r>
                        <a:rPr sz="1400" spc="100" dirty="0">
                          <a:latin typeface="+mn-lt"/>
                          <a:cs typeface="Tahoma"/>
                        </a:rPr>
                        <a:t> </a:t>
                      </a:r>
                      <a:r>
                        <a:rPr sz="1400" dirty="0">
                          <a:latin typeface="+mn-lt"/>
                          <a:cs typeface="Tahoma"/>
                        </a:rPr>
                        <a:t>“Practice</a:t>
                      </a:r>
                      <a:r>
                        <a:rPr sz="1400" spc="95" dirty="0">
                          <a:latin typeface="+mn-lt"/>
                          <a:cs typeface="Tahoma"/>
                        </a:rPr>
                        <a:t> </a:t>
                      </a:r>
                      <a:r>
                        <a:rPr sz="1400" dirty="0">
                          <a:latin typeface="+mn-lt"/>
                          <a:cs typeface="Tahoma"/>
                        </a:rPr>
                        <a:t>Management</a:t>
                      </a:r>
                      <a:r>
                        <a:rPr sz="1400" spc="150" dirty="0">
                          <a:latin typeface="+mn-lt"/>
                          <a:cs typeface="Tahoma"/>
                        </a:rPr>
                        <a:t> </a:t>
                      </a:r>
                      <a:r>
                        <a:rPr sz="1400" dirty="0">
                          <a:latin typeface="+mn-lt"/>
                          <a:cs typeface="Tahoma"/>
                        </a:rPr>
                        <a:t>–</a:t>
                      </a:r>
                      <a:r>
                        <a:rPr sz="1400" spc="105" dirty="0">
                          <a:latin typeface="+mn-lt"/>
                          <a:cs typeface="Tahoma"/>
                        </a:rPr>
                        <a:t> </a:t>
                      </a:r>
                      <a:r>
                        <a:rPr sz="1400" spc="-10" dirty="0">
                          <a:latin typeface="+mn-lt"/>
                          <a:cs typeface="Tahoma"/>
                        </a:rPr>
                        <a:t>Assurance”</a:t>
                      </a:r>
                      <a:endParaRPr sz="1400" dirty="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45"/>
                        </a:spcBef>
                      </a:pPr>
                      <a:r>
                        <a:rPr sz="1400" spc="-25" dirty="0">
                          <a:latin typeface="+mn-lt"/>
                          <a:cs typeface="Tahoma"/>
                        </a:rPr>
                        <a:t>370</a:t>
                      </a:r>
                      <a:endParaRPr sz="1400" dirty="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45"/>
                        </a:spcBef>
                      </a:pPr>
                      <a:r>
                        <a:rPr sz="1400" spc="-10" dirty="0">
                          <a:latin typeface="+mn-lt"/>
                          <a:cs typeface="Tahoma"/>
                        </a:rPr>
                        <a:t>61.67</a:t>
                      </a:r>
                      <a:endParaRPr sz="1400" dirty="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29911">
                <a:tc>
                  <a:txBody>
                    <a:bodyPr/>
                    <a:lstStyle/>
                    <a:p>
                      <a:pPr marL="67945">
                        <a:lnSpc>
                          <a:spcPct val="100000"/>
                        </a:lnSpc>
                        <a:spcBef>
                          <a:spcPts val="145"/>
                        </a:spcBef>
                      </a:pPr>
                      <a:r>
                        <a:rPr sz="1400" dirty="0">
                          <a:latin typeface="+mn-lt"/>
                          <a:cs typeface="Tahoma"/>
                        </a:rPr>
                        <a:t>Section</a:t>
                      </a:r>
                      <a:r>
                        <a:rPr sz="1400" spc="95" dirty="0">
                          <a:latin typeface="+mn-lt"/>
                          <a:cs typeface="Tahoma"/>
                        </a:rPr>
                        <a:t> </a:t>
                      </a:r>
                      <a:r>
                        <a:rPr sz="1400" dirty="0">
                          <a:latin typeface="+mn-lt"/>
                          <a:cs typeface="Tahoma"/>
                        </a:rPr>
                        <a:t>2</a:t>
                      </a:r>
                      <a:r>
                        <a:rPr sz="1400" spc="100" dirty="0">
                          <a:latin typeface="+mn-lt"/>
                          <a:cs typeface="Tahoma"/>
                        </a:rPr>
                        <a:t> </a:t>
                      </a:r>
                      <a:r>
                        <a:rPr sz="1400" dirty="0">
                          <a:latin typeface="+mn-lt"/>
                          <a:cs typeface="Tahoma"/>
                        </a:rPr>
                        <a:t>“Human</a:t>
                      </a:r>
                      <a:r>
                        <a:rPr sz="1400" spc="100" dirty="0">
                          <a:latin typeface="+mn-lt"/>
                          <a:cs typeface="Tahoma"/>
                        </a:rPr>
                        <a:t> </a:t>
                      </a:r>
                      <a:r>
                        <a:rPr sz="1400" dirty="0">
                          <a:latin typeface="+mn-lt"/>
                          <a:cs typeface="Tahoma"/>
                        </a:rPr>
                        <a:t>Resource</a:t>
                      </a:r>
                      <a:r>
                        <a:rPr sz="1400" spc="135" dirty="0">
                          <a:latin typeface="+mn-lt"/>
                          <a:cs typeface="Tahoma"/>
                        </a:rPr>
                        <a:t> </a:t>
                      </a:r>
                      <a:r>
                        <a:rPr sz="1400" spc="-10" dirty="0">
                          <a:latin typeface="+mn-lt"/>
                          <a:cs typeface="Tahoma"/>
                        </a:rPr>
                        <a:t>Management”</a:t>
                      </a:r>
                      <a:endParaRPr sz="140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45"/>
                        </a:spcBef>
                      </a:pPr>
                      <a:r>
                        <a:rPr sz="1400" spc="-25" dirty="0">
                          <a:latin typeface="+mn-lt"/>
                          <a:cs typeface="Tahoma"/>
                        </a:rPr>
                        <a:t>150</a:t>
                      </a:r>
                      <a:endParaRPr sz="140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45"/>
                        </a:spcBef>
                      </a:pPr>
                      <a:r>
                        <a:rPr sz="1400" spc="-10" dirty="0">
                          <a:latin typeface="+mn-lt"/>
                          <a:cs typeface="Tahoma"/>
                        </a:rPr>
                        <a:t>25.00</a:t>
                      </a:r>
                      <a:endParaRPr sz="1400">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30726">
                <a:tc>
                  <a:txBody>
                    <a:bodyPr/>
                    <a:lstStyle/>
                    <a:p>
                      <a:pPr marL="67945">
                        <a:lnSpc>
                          <a:spcPct val="100000"/>
                        </a:lnSpc>
                        <a:spcBef>
                          <a:spcPts val="150"/>
                        </a:spcBef>
                      </a:pPr>
                      <a:r>
                        <a:rPr sz="1400" dirty="0">
                          <a:latin typeface="+mn-lt"/>
                          <a:cs typeface="Tahoma"/>
                        </a:rPr>
                        <a:t>Section</a:t>
                      </a:r>
                      <a:r>
                        <a:rPr sz="1400" spc="60" dirty="0">
                          <a:latin typeface="+mn-lt"/>
                          <a:cs typeface="Tahoma"/>
                        </a:rPr>
                        <a:t> </a:t>
                      </a:r>
                      <a:r>
                        <a:rPr sz="1400" dirty="0">
                          <a:latin typeface="+mn-lt"/>
                          <a:cs typeface="Tahoma"/>
                        </a:rPr>
                        <a:t>3</a:t>
                      </a:r>
                      <a:r>
                        <a:rPr sz="1400" spc="70" dirty="0">
                          <a:latin typeface="+mn-lt"/>
                          <a:cs typeface="Tahoma"/>
                        </a:rPr>
                        <a:t> </a:t>
                      </a:r>
                      <a:r>
                        <a:rPr sz="1400" dirty="0">
                          <a:latin typeface="+mn-lt"/>
                          <a:cs typeface="Tahoma"/>
                        </a:rPr>
                        <a:t>“Digital</a:t>
                      </a:r>
                      <a:r>
                        <a:rPr sz="1400" spc="30" dirty="0">
                          <a:latin typeface="+mn-lt"/>
                          <a:cs typeface="Tahoma"/>
                        </a:rPr>
                        <a:t> </a:t>
                      </a:r>
                      <a:r>
                        <a:rPr sz="1400" spc="-10" dirty="0">
                          <a:latin typeface="+mn-lt"/>
                          <a:cs typeface="Tahoma"/>
                        </a:rPr>
                        <a:t>Competency“</a:t>
                      </a:r>
                      <a:endParaRPr sz="1400">
                        <a:latin typeface="+mn-lt"/>
                        <a:cs typeface="Tahoma"/>
                      </a:endParaRPr>
                    </a:p>
                  </a:txBody>
                  <a:tcPr marL="0" marR="0" marT="1221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50"/>
                        </a:spcBef>
                      </a:pPr>
                      <a:r>
                        <a:rPr sz="1400" spc="-25" dirty="0">
                          <a:latin typeface="+mn-lt"/>
                          <a:cs typeface="Tahoma"/>
                        </a:rPr>
                        <a:t>80</a:t>
                      </a:r>
                      <a:endParaRPr sz="1400">
                        <a:latin typeface="+mn-lt"/>
                        <a:cs typeface="Tahoma"/>
                      </a:endParaRPr>
                    </a:p>
                  </a:txBody>
                  <a:tcPr marL="0" marR="0" marT="1221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50"/>
                        </a:spcBef>
                      </a:pPr>
                      <a:r>
                        <a:rPr sz="1400" spc="-10" dirty="0">
                          <a:latin typeface="+mn-lt"/>
                          <a:cs typeface="Tahoma"/>
                        </a:rPr>
                        <a:t>13.33</a:t>
                      </a:r>
                      <a:endParaRPr sz="1400">
                        <a:latin typeface="+mn-lt"/>
                        <a:cs typeface="Tahoma"/>
                      </a:endParaRPr>
                    </a:p>
                  </a:txBody>
                  <a:tcPr marL="0" marR="0" marT="1221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29911">
                <a:tc>
                  <a:txBody>
                    <a:bodyPr/>
                    <a:lstStyle/>
                    <a:p>
                      <a:pPr algn="ctr">
                        <a:lnSpc>
                          <a:spcPct val="100000"/>
                        </a:lnSpc>
                        <a:spcBef>
                          <a:spcPts val="145"/>
                        </a:spcBef>
                      </a:pPr>
                      <a:r>
                        <a:rPr sz="1400" b="1" spc="-10" dirty="0">
                          <a:solidFill>
                            <a:schemeClr val="bg1"/>
                          </a:solidFill>
                          <a:latin typeface="+mn-lt"/>
                          <a:cs typeface="Tahoma"/>
                        </a:rPr>
                        <a:t>TOTAL</a:t>
                      </a:r>
                      <a:endParaRPr sz="1400" dirty="0">
                        <a:solidFill>
                          <a:schemeClr val="bg1"/>
                        </a:solidFill>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marL="635" algn="ctr">
                        <a:lnSpc>
                          <a:spcPct val="100000"/>
                        </a:lnSpc>
                        <a:spcBef>
                          <a:spcPts val="145"/>
                        </a:spcBef>
                      </a:pPr>
                      <a:r>
                        <a:rPr sz="1400" b="1" spc="-25" dirty="0">
                          <a:solidFill>
                            <a:schemeClr val="bg1"/>
                          </a:solidFill>
                          <a:latin typeface="+mn-lt"/>
                          <a:cs typeface="Tahoma"/>
                        </a:rPr>
                        <a:t>600</a:t>
                      </a:r>
                      <a:endParaRPr sz="1400">
                        <a:solidFill>
                          <a:schemeClr val="bg1"/>
                        </a:solidFill>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algn="ctr">
                        <a:lnSpc>
                          <a:spcPct val="100000"/>
                        </a:lnSpc>
                        <a:spcBef>
                          <a:spcPts val="145"/>
                        </a:spcBef>
                      </a:pPr>
                      <a:r>
                        <a:rPr sz="1400" b="1" spc="-10" dirty="0">
                          <a:solidFill>
                            <a:schemeClr val="bg1"/>
                          </a:solidFill>
                          <a:latin typeface="+mn-lt"/>
                          <a:cs typeface="Tahoma"/>
                        </a:rPr>
                        <a:t>100.00</a:t>
                      </a:r>
                      <a:endParaRPr sz="1400" dirty="0">
                        <a:solidFill>
                          <a:schemeClr val="bg1"/>
                        </a:solidFill>
                        <a:latin typeface="+mn-lt"/>
                        <a:cs typeface="Tahoma"/>
                      </a:endParaRPr>
                    </a:p>
                  </a:txBody>
                  <a:tcPr marL="0" marR="0" marT="11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8B566B9-EB91-8BD0-946F-B563000C6253}"/>
              </a:ext>
            </a:extLst>
          </p:cNvPr>
          <p:cNvSpPr txBox="1"/>
          <p:nvPr/>
        </p:nvSpPr>
        <p:spPr>
          <a:xfrm>
            <a:off x="4561164" y="-76549"/>
            <a:ext cx="6533002" cy="584775"/>
          </a:xfrm>
          <a:prstGeom prst="rect">
            <a:avLst/>
          </a:prstGeom>
          <a:noFill/>
        </p:spPr>
        <p:txBody>
          <a:bodyPr wrap="square" rtlCol="0">
            <a:spAutoFit/>
          </a:bodyPr>
          <a:lstStyle/>
          <a:p>
            <a:r>
              <a:rPr lang="en-US" sz="3200" u="sng" dirty="0">
                <a:latin typeface="+mj-lt"/>
              </a:rPr>
              <a:t>AQMM</a:t>
            </a:r>
          </a:p>
        </p:txBody>
      </p:sp>
      <p:sp>
        <p:nvSpPr>
          <p:cNvPr id="13" name="TextBox 12">
            <a:extLst>
              <a:ext uri="{FF2B5EF4-FFF2-40B4-BE49-F238E27FC236}">
                <a16:creationId xmlns:a16="http://schemas.microsoft.com/office/drawing/2014/main" id="{61F725E2-7460-305B-F816-EF49B58C7277}"/>
              </a:ext>
            </a:extLst>
          </p:cNvPr>
          <p:cNvSpPr txBox="1"/>
          <p:nvPr/>
        </p:nvSpPr>
        <p:spPr>
          <a:xfrm>
            <a:off x="534230" y="529168"/>
            <a:ext cx="11123540" cy="1077218"/>
          </a:xfrm>
          <a:prstGeom prst="rect">
            <a:avLst/>
          </a:prstGeom>
          <a:noFill/>
        </p:spPr>
        <p:txBody>
          <a:bodyPr wrap="square">
            <a:spAutoFit/>
          </a:bodyPr>
          <a:lstStyle/>
          <a:p>
            <a:pPr>
              <a:buNone/>
            </a:pPr>
            <a:r>
              <a:rPr lang="en-IN" sz="1600" i="1" dirty="0">
                <a:effectLst/>
              </a:rPr>
              <a:t>The Audit Quality Maturity Model version 2.0 (AQMM v 2.0) like the previous</a:t>
            </a:r>
            <a:r>
              <a:rPr lang="en-IN" sz="1600" dirty="0"/>
              <a:t> </a:t>
            </a:r>
            <a:r>
              <a:rPr lang="en-IN" sz="1600" i="1" dirty="0">
                <a:effectLst/>
              </a:rPr>
              <a:t>version is a cross –functional evaluation model developed with an objective</a:t>
            </a:r>
            <a:r>
              <a:rPr lang="en-IN" sz="1600" dirty="0"/>
              <a:t> </a:t>
            </a:r>
            <a:r>
              <a:rPr lang="en-IN" sz="1600" i="1" dirty="0">
                <a:effectLst/>
              </a:rPr>
              <a:t>to enable Audit firms to evaluate their current level of Audit Maturity and also</a:t>
            </a:r>
            <a:r>
              <a:rPr lang="en-IN" sz="1600" dirty="0"/>
              <a:t> </a:t>
            </a:r>
            <a:r>
              <a:rPr lang="en-IN" sz="1600" i="1" dirty="0">
                <a:effectLst/>
              </a:rPr>
              <a:t>identify areas where competencies need to be strengthened. AQMM v 2.0</a:t>
            </a:r>
            <a:r>
              <a:rPr lang="en-IN" sz="1600" dirty="0"/>
              <a:t> </a:t>
            </a:r>
            <a:r>
              <a:rPr lang="en-IN" sz="1600" i="1" dirty="0">
                <a:effectLst/>
              </a:rPr>
              <a:t>comprises Audit Quality Indicators (AQI) that enables firms to rate their</a:t>
            </a:r>
            <a:r>
              <a:rPr lang="en-IN" sz="1600" dirty="0"/>
              <a:t> </a:t>
            </a:r>
            <a:r>
              <a:rPr lang="en-IN" sz="1600" i="1" dirty="0">
                <a:effectLst/>
              </a:rPr>
              <a:t>current level of audit maturity, identify areas where competencies are strong</a:t>
            </a:r>
            <a:r>
              <a:rPr lang="en-IN" sz="1600" dirty="0"/>
              <a:t> </a:t>
            </a:r>
            <a:r>
              <a:rPr lang="en-IN" sz="1600" i="1" dirty="0">
                <a:effectLst/>
              </a:rPr>
              <a:t>or lacking</a:t>
            </a:r>
            <a:endParaRPr lang="en-IN" sz="1600" dirty="0">
              <a:effectLs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4467" y="403462"/>
            <a:ext cx="10850137" cy="1072004"/>
          </a:xfrm>
          <a:prstGeom prst="rect">
            <a:avLst/>
          </a:prstGeom>
        </p:spPr>
        <p:txBody>
          <a:bodyPr vert="horz" wrap="square" lIns="0" tIns="8552" rIns="0" bIns="0" rtlCol="0">
            <a:spAutoFit/>
          </a:bodyPr>
          <a:lstStyle/>
          <a:p>
            <a:pPr marL="8145" marR="3258" algn="just">
              <a:lnSpc>
                <a:spcPct val="108600"/>
              </a:lnSpc>
              <a:spcBef>
                <a:spcPts val="67"/>
              </a:spcBef>
            </a:pPr>
            <a:r>
              <a:rPr sz="1600" dirty="0">
                <a:cs typeface="Tahoma"/>
              </a:rPr>
              <a:t>A</a:t>
            </a:r>
            <a:r>
              <a:rPr sz="1600" spc="87" dirty="0">
                <a:cs typeface="Tahoma"/>
              </a:rPr>
              <a:t> </a:t>
            </a:r>
            <a:r>
              <a:rPr sz="1600" dirty="0">
                <a:cs typeface="Tahoma"/>
              </a:rPr>
              <a:t>firm</a:t>
            </a:r>
            <a:r>
              <a:rPr sz="1600" spc="90" dirty="0">
                <a:cs typeface="Tahoma"/>
              </a:rPr>
              <a:t> </a:t>
            </a:r>
            <a:r>
              <a:rPr sz="1600" dirty="0">
                <a:cs typeface="Tahoma"/>
              </a:rPr>
              <a:t>should</a:t>
            </a:r>
            <a:r>
              <a:rPr sz="1600" spc="90" dirty="0">
                <a:cs typeface="Tahoma"/>
              </a:rPr>
              <a:t> </a:t>
            </a:r>
            <a:r>
              <a:rPr sz="1600" dirty="0">
                <a:cs typeface="Tahoma"/>
              </a:rPr>
              <a:t>score</a:t>
            </a:r>
            <a:r>
              <a:rPr sz="1600" spc="87" dirty="0">
                <a:cs typeface="Tahoma"/>
              </a:rPr>
              <a:t> </a:t>
            </a:r>
            <a:r>
              <a:rPr sz="1600" dirty="0">
                <a:cs typeface="Tahoma"/>
              </a:rPr>
              <a:t>a</a:t>
            </a:r>
            <a:r>
              <a:rPr sz="1600" spc="73" dirty="0">
                <a:cs typeface="Tahoma"/>
              </a:rPr>
              <a:t> </a:t>
            </a:r>
            <a:r>
              <a:rPr sz="1600" dirty="0">
                <a:cs typeface="Tahoma"/>
              </a:rPr>
              <a:t>minimum</a:t>
            </a:r>
            <a:r>
              <a:rPr sz="1600" spc="90" dirty="0">
                <a:cs typeface="Tahoma"/>
              </a:rPr>
              <a:t> </a:t>
            </a:r>
            <a:r>
              <a:rPr sz="1600" dirty="0">
                <a:cs typeface="Tahoma"/>
              </a:rPr>
              <a:t>30%</a:t>
            </a:r>
            <a:r>
              <a:rPr sz="1600" spc="90" dirty="0">
                <a:cs typeface="Tahoma"/>
              </a:rPr>
              <a:t> </a:t>
            </a:r>
            <a:r>
              <a:rPr sz="1600" dirty="0">
                <a:cs typeface="Tahoma"/>
              </a:rPr>
              <a:t>under</a:t>
            </a:r>
            <a:r>
              <a:rPr sz="1600" spc="87" dirty="0">
                <a:cs typeface="Tahoma"/>
              </a:rPr>
              <a:t> </a:t>
            </a:r>
            <a:r>
              <a:rPr sz="1600" dirty="0">
                <a:cs typeface="Tahoma"/>
              </a:rPr>
              <a:t>each</a:t>
            </a:r>
            <a:r>
              <a:rPr sz="1600" spc="87" dirty="0">
                <a:cs typeface="Tahoma"/>
              </a:rPr>
              <a:t> </a:t>
            </a:r>
            <a:r>
              <a:rPr sz="1600" dirty="0">
                <a:cs typeface="Tahoma"/>
              </a:rPr>
              <a:t>section</a:t>
            </a:r>
            <a:r>
              <a:rPr sz="1600" spc="90" dirty="0">
                <a:cs typeface="Tahoma"/>
              </a:rPr>
              <a:t> </a:t>
            </a:r>
            <a:r>
              <a:rPr sz="1600" dirty="0">
                <a:cs typeface="Tahoma"/>
              </a:rPr>
              <a:t>to</a:t>
            </a:r>
            <a:r>
              <a:rPr sz="1600" spc="83" dirty="0">
                <a:cs typeface="Tahoma"/>
              </a:rPr>
              <a:t> </a:t>
            </a:r>
            <a:r>
              <a:rPr sz="1600" dirty="0">
                <a:cs typeface="Tahoma"/>
              </a:rPr>
              <a:t>become</a:t>
            </a:r>
            <a:r>
              <a:rPr sz="1600" spc="87" dirty="0">
                <a:cs typeface="Tahoma"/>
              </a:rPr>
              <a:t> </a:t>
            </a:r>
            <a:r>
              <a:rPr sz="1600" dirty="0">
                <a:cs typeface="Tahoma"/>
              </a:rPr>
              <a:t>eligible</a:t>
            </a:r>
            <a:r>
              <a:rPr sz="1600" spc="83" dirty="0">
                <a:cs typeface="Tahoma"/>
              </a:rPr>
              <a:t> </a:t>
            </a:r>
            <a:r>
              <a:rPr sz="1600" dirty="0">
                <a:cs typeface="Tahoma"/>
              </a:rPr>
              <a:t>for</a:t>
            </a:r>
            <a:r>
              <a:rPr sz="1600" spc="80" dirty="0">
                <a:cs typeface="Tahoma"/>
              </a:rPr>
              <a:t> </a:t>
            </a:r>
            <a:r>
              <a:rPr sz="1600" dirty="0">
                <a:cs typeface="Tahoma"/>
              </a:rPr>
              <a:t>getting</a:t>
            </a:r>
            <a:r>
              <a:rPr sz="1600" spc="83" dirty="0">
                <a:cs typeface="Tahoma"/>
              </a:rPr>
              <a:t> </a:t>
            </a:r>
            <a:r>
              <a:rPr sz="1600" spc="-32" dirty="0">
                <a:cs typeface="Tahoma"/>
              </a:rPr>
              <a:t>a </a:t>
            </a:r>
            <a:r>
              <a:rPr sz="1600" dirty="0">
                <a:cs typeface="Tahoma"/>
              </a:rPr>
              <a:t>level</a:t>
            </a:r>
            <a:r>
              <a:rPr sz="1600" spc="10" dirty="0">
                <a:cs typeface="Tahoma"/>
              </a:rPr>
              <a:t> </a:t>
            </a:r>
            <a:r>
              <a:rPr sz="1600" dirty="0">
                <a:cs typeface="Tahoma"/>
              </a:rPr>
              <a:t>assigned.</a:t>
            </a:r>
            <a:r>
              <a:rPr sz="1600" spc="6" dirty="0">
                <a:cs typeface="Tahoma"/>
              </a:rPr>
              <a:t> </a:t>
            </a:r>
            <a:r>
              <a:rPr sz="1600" dirty="0">
                <a:cs typeface="Tahoma"/>
              </a:rPr>
              <a:t>If</a:t>
            </a:r>
            <a:r>
              <a:rPr sz="1600" spc="3" dirty="0">
                <a:cs typeface="Tahoma"/>
              </a:rPr>
              <a:t> </a:t>
            </a:r>
            <a:r>
              <a:rPr sz="1600" dirty="0">
                <a:cs typeface="Tahoma"/>
              </a:rPr>
              <a:t>the</a:t>
            </a:r>
            <a:r>
              <a:rPr sz="1600" spc="6" dirty="0">
                <a:cs typeface="Tahoma"/>
              </a:rPr>
              <a:t> </a:t>
            </a:r>
            <a:r>
              <a:rPr sz="1600" dirty="0">
                <a:cs typeface="Tahoma"/>
              </a:rPr>
              <a:t>firm</a:t>
            </a:r>
            <a:r>
              <a:rPr sz="1600" spc="10" dirty="0">
                <a:cs typeface="Tahoma"/>
              </a:rPr>
              <a:t> </a:t>
            </a:r>
            <a:r>
              <a:rPr sz="1600" dirty="0">
                <a:cs typeface="Tahoma"/>
              </a:rPr>
              <a:t>fulfills</a:t>
            </a:r>
            <a:r>
              <a:rPr sz="1600" spc="3" dirty="0">
                <a:cs typeface="Tahoma"/>
              </a:rPr>
              <a:t> </a:t>
            </a:r>
            <a:r>
              <a:rPr sz="1600" dirty="0">
                <a:cs typeface="Tahoma"/>
              </a:rPr>
              <a:t>the</a:t>
            </a:r>
            <a:r>
              <a:rPr sz="1600" spc="6" dirty="0">
                <a:cs typeface="Tahoma"/>
              </a:rPr>
              <a:t> </a:t>
            </a:r>
            <a:r>
              <a:rPr sz="1600" spc="-6" dirty="0">
                <a:cs typeface="Tahoma"/>
              </a:rPr>
              <a:t>above-</a:t>
            </a:r>
            <a:r>
              <a:rPr sz="1600" dirty="0">
                <a:cs typeface="Tahoma"/>
              </a:rPr>
              <a:t>mentioned</a:t>
            </a:r>
            <a:r>
              <a:rPr sz="1600" spc="13" dirty="0">
                <a:cs typeface="Tahoma"/>
              </a:rPr>
              <a:t> </a:t>
            </a:r>
            <a:r>
              <a:rPr sz="1600" dirty="0">
                <a:cs typeface="Tahoma"/>
              </a:rPr>
              <a:t>eligibility</a:t>
            </a:r>
            <a:r>
              <a:rPr sz="1600" spc="10" dirty="0">
                <a:cs typeface="Tahoma"/>
              </a:rPr>
              <a:t> </a:t>
            </a:r>
            <a:r>
              <a:rPr sz="1600" dirty="0">
                <a:cs typeface="Tahoma"/>
              </a:rPr>
              <a:t>criteria,</a:t>
            </a:r>
            <a:r>
              <a:rPr sz="1600" spc="13" dirty="0">
                <a:cs typeface="Tahoma"/>
              </a:rPr>
              <a:t> </a:t>
            </a:r>
            <a:r>
              <a:rPr sz="1600" dirty="0">
                <a:cs typeface="Tahoma"/>
              </a:rPr>
              <a:t>it</a:t>
            </a:r>
            <a:r>
              <a:rPr sz="1600" spc="6" dirty="0">
                <a:cs typeface="Tahoma"/>
              </a:rPr>
              <a:t> </a:t>
            </a:r>
            <a:r>
              <a:rPr sz="1600" dirty="0">
                <a:cs typeface="Tahoma"/>
              </a:rPr>
              <a:t>shall</a:t>
            </a:r>
            <a:r>
              <a:rPr sz="1600" spc="13" dirty="0">
                <a:cs typeface="Tahoma"/>
              </a:rPr>
              <a:t> </a:t>
            </a:r>
            <a:r>
              <a:rPr sz="1600" dirty="0">
                <a:cs typeface="Tahoma"/>
              </a:rPr>
              <a:t>compute </a:t>
            </a:r>
            <a:r>
              <a:rPr sz="1600" spc="-16" dirty="0">
                <a:cs typeface="Tahoma"/>
              </a:rPr>
              <a:t>the </a:t>
            </a:r>
            <a:r>
              <a:rPr sz="1600" dirty="0">
                <a:cs typeface="Tahoma"/>
              </a:rPr>
              <a:t>percentage</a:t>
            </a:r>
            <a:r>
              <a:rPr sz="1600" spc="122" dirty="0">
                <a:cs typeface="Tahoma"/>
              </a:rPr>
              <a:t> </a:t>
            </a:r>
            <a:r>
              <a:rPr sz="1600" dirty="0">
                <a:cs typeface="Tahoma"/>
              </a:rPr>
              <a:t>of</a:t>
            </a:r>
            <a:r>
              <a:rPr sz="1600" spc="125" dirty="0">
                <a:cs typeface="Tahoma"/>
              </a:rPr>
              <a:t> </a:t>
            </a:r>
            <a:r>
              <a:rPr sz="1600" dirty="0">
                <a:cs typeface="Tahoma"/>
              </a:rPr>
              <a:t>score</a:t>
            </a:r>
            <a:r>
              <a:rPr sz="1600" spc="122" dirty="0">
                <a:cs typeface="Tahoma"/>
              </a:rPr>
              <a:t> </a:t>
            </a:r>
            <a:r>
              <a:rPr sz="1600" dirty="0">
                <a:cs typeface="Tahoma"/>
              </a:rPr>
              <a:t>achieved</a:t>
            </a:r>
            <a:r>
              <a:rPr sz="1600" spc="125" dirty="0">
                <a:cs typeface="Tahoma"/>
              </a:rPr>
              <a:t> </a:t>
            </a:r>
            <a:r>
              <a:rPr sz="1600" dirty="0">
                <a:cs typeface="Tahoma"/>
              </a:rPr>
              <a:t>on</a:t>
            </a:r>
            <a:r>
              <a:rPr sz="1600" spc="125" dirty="0">
                <a:cs typeface="Tahoma"/>
              </a:rPr>
              <a:t> </a:t>
            </a:r>
            <a:r>
              <a:rPr sz="1600" dirty="0">
                <a:cs typeface="Tahoma"/>
              </a:rPr>
              <a:t>the</a:t>
            </a:r>
            <a:r>
              <a:rPr sz="1600" spc="122" dirty="0">
                <a:cs typeface="Tahoma"/>
              </a:rPr>
              <a:t> </a:t>
            </a:r>
            <a:r>
              <a:rPr sz="1600" dirty="0">
                <a:cs typeface="Tahoma"/>
              </a:rPr>
              <a:t>basis</a:t>
            </a:r>
            <a:r>
              <a:rPr sz="1600" spc="122" dirty="0">
                <a:cs typeface="Tahoma"/>
              </a:rPr>
              <a:t> </a:t>
            </a:r>
            <a:r>
              <a:rPr sz="1600" dirty="0">
                <a:cs typeface="Tahoma"/>
              </a:rPr>
              <a:t>of</a:t>
            </a:r>
            <a:r>
              <a:rPr sz="1600" spc="115" dirty="0">
                <a:cs typeface="Tahoma"/>
              </a:rPr>
              <a:t> </a:t>
            </a:r>
            <a:r>
              <a:rPr sz="1600" dirty="0">
                <a:cs typeface="Tahoma"/>
              </a:rPr>
              <a:t>the</a:t>
            </a:r>
            <a:r>
              <a:rPr sz="1600" spc="122" dirty="0">
                <a:cs typeface="Tahoma"/>
              </a:rPr>
              <a:t> </a:t>
            </a:r>
            <a:r>
              <a:rPr sz="1600" dirty="0">
                <a:cs typeface="Tahoma"/>
              </a:rPr>
              <a:t>Actual</a:t>
            </a:r>
            <a:r>
              <a:rPr sz="1600" spc="125" dirty="0">
                <a:cs typeface="Tahoma"/>
              </a:rPr>
              <a:t> </a:t>
            </a:r>
            <a:r>
              <a:rPr sz="1600" dirty="0">
                <a:cs typeface="Tahoma"/>
              </a:rPr>
              <a:t>Score</a:t>
            </a:r>
            <a:r>
              <a:rPr sz="1600" spc="122" dirty="0">
                <a:cs typeface="Tahoma"/>
              </a:rPr>
              <a:t> </a:t>
            </a:r>
            <a:r>
              <a:rPr sz="1600" dirty="0">
                <a:cs typeface="Tahoma"/>
              </a:rPr>
              <a:t>divided</a:t>
            </a:r>
            <a:r>
              <a:rPr sz="1600" spc="125" dirty="0">
                <a:cs typeface="Tahoma"/>
              </a:rPr>
              <a:t> </a:t>
            </a:r>
            <a:r>
              <a:rPr sz="1600" dirty="0">
                <a:cs typeface="Tahoma"/>
              </a:rPr>
              <a:t>by</a:t>
            </a:r>
            <a:r>
              <a:rPr sz="1600" spc="119" dirty="0">
                <a:cs typeface="Tahoma"/>
              </a:rPr>
              <a:t> </a:t>
            </a:r>
            <a:r>
              <a:rPr sz="1600" dirty="0">
                <a:cs typeface="Tahoma"/>
              </a:rPr>
              <a:t>the</a:t>
            </a:r>
            <a:r>
              <a:rPr sz="1600" spc="125" dirty="0">
                <a:cs typeface="Tahoma"/>
              </a:rPr>
              <a:t> </a:t>
            </a:r>
            <a:r>
              <a:rPr sz="1600" spc="-6" dirty="0">
                <a:cs typeface="Tahoma"/>
              </a:rPr>
              <a:t>Maximum </a:t>
            </a:r>
            <a:r>
              <a:rPr sz="1600" dirty="0">
                <a:cs typeface="Tahoma"/>
              </a:rPr>
              <a:t>Score</a:t>
            </a:r>
            <a:r>
              <a:rPr sz="1600" spc="77" dirty="0">
                <a:cs typeface="Tahoma"/>
              </a:rPr>
              <a:t> </a:t>
            </a:r>
            <a:r>
              <a:rPr sz="1600" dirty="0">
                <a:cs typeface="Tahoma"/>
              </a:rPr>
              <a:t>(i.e.</a:t>
            </a:r>
            <a:r>
              <a:rPr sz="1600" spc="83" dirty="0">
                <a:cs typeface="Tahoma"/>
              </a:rPr>
              <a:t> </a:t>
            </a:r>
            <a:r>
              <a:rPr sz="1600" dirty="0">
                <a:cs typeface="Tahoma"/>
              </a:rPr>
              <a:t>600)</a:t>
            </a:r>
            <a:r>
              <a:rPr sz="1600" spc="80" dirty="0">
                <a:cs typeface="Tahoma"/>
              </a:rPr>
              <a:t> </a:t>
            </a:r>
            <a:r>
              <a:rPr sz="1600" dirty="0">
                <a:cs typeface="Tahoma"/>
              </a:rPr>
              <a:t>multiplied</a:t>
            </a:r>
            <a:r>
              <a:rPr sz="1600" spc="83" dirty="0">
                <a:cs typeface="Tahoma"/>
              </a:rPr>
              <a:t> </a:t>
            </a:r>
            <a:r>
              <a:rPr sz="1600" dirty="0">
                <a:cs typeface="Tahoma"/>
              </a:rPr>
              <a:t>by</a:t>
            </a:r>
            <a:r>
              <a:rPr sz="1600" spc="83" dirty="0">
                <a:cs typeface="Tahoma"/>
              </a:rPr>
              <a:t> </a:t>
            </a:r>
            <a:r>
              <a:rPr sz="1600" dirty="0">
                <a:cs typeface="Tahoma"/>
              </a:rPr>
              <a:t>100.</a:t>
            </a:r>
            <a:r>
              <a:rPr sz="1600" spc="83" dirty="0">
                <a:cs typeface="Tahoma"/>
              </a:rPr>
              <a:t> </a:t>
            </a:r>
            <a:r>
              <a:rPr sz="1600" dirty="0">
                <a:cs typeface="Tahoma"/>
              </a:rPr>
              <a:t>Based</a:t>
            </a:r>
            <a:r>
              <a:rPr sz="1600" spc="83" dirty="0">
                <a:cs typeface="Tahoma"/>
              </a:rPr>
              <a:t> </a:t>
            </a:r>
            <a:r>
              <a:rPr sz="1600" dirty="0">
                <a:cs typeface="Tahoma"/>
              </a:rPr>
              <a:t>on</a:t>
            </a:r>
            <a:r>
              <a:rPr sz="1600" spc="77" dirty="0">
                <a:cs typeface="Tahoma"/>
              </a:rPr>
              <a:t> </a:t>
            </a:r>
            <a:r>
              <a:rPr sz="1600" dirty="0">
                <a:cs typeface="Tahoma"/>
              </a:rPr>
              <a:t>this</a:t>
            </a:r>
            <a:r>
              <a:rPr sz="1600" spc="83" dirty="0">
                <a:cs typeface="Tahoma"/>
              </a:rPr>
              <a:t> </a:t>
            </a:r>
            <a:r>
              <a:rPr sz="1600" dirty="0">
                <a:cs typeface="Tahoma"/>
              </a:rPr>
              <a:t>percentage</a:t>
            </a:r>
            <a:r>
              <a:rPr sz="1600" spc="80" dirty="0">
                <a:cs typeface="Tahoma"/>
              </a:rPr>
              <a:t> </a:t>
            </a:r>
            <a:r>
              <a:rPr sz="1600" dirty="0">
                <a:cs typeface="Tahoma"/>
              </a:rPr>
              <a:t>of</a:t>
            </a:r>
            <a:r>
              <a:rPr sz="1600" spc="80" dirty="0">
                <a:cs typeface="Tahoma"/>
              </a:rPr>
              <a:t> </a:t>
            </a:r>
            <a:r>
              <a:rPr sz="1600" dirty="0">
                <a:cs typeface="Tahoma"/>
              </a:rPr>
              <a:t>score</a:t>
            </a:r>
            <a:r>
              <a:rPr sz="1600" spc="80" dirty="0">
                <a:cs typeface="Tahoma"/>
              </a:rPr>
              <a:t> </a:t>
            </a:r>
            <a:r>
              <a:rPr sz="1600" dirty="0">
                <a:cs typeface="Tahoma"/>
              </a:rPr>
              <a:t>computed,</a:t>
            </a:r>
            <a:r>
              <a:rPr sz="1600" spc="83" dirty="0">
                <a:cs typeface="Tahoma"/>
              </a:rPr>
              <a:t> </a:t>
            </a:r>
            <a:r>
              <a:rPr sz="1600" dirty="0">
                <a:cs typeface="Tahoma"/>
              </a:rPr>
              <a:t>the</a:t>
            </a:r>
            <a:r>
              <a:rPr sz="1600" spc="80" dirty="0">
                <a:cs typeface="Tahoma"/>
              </a:rPr>
              <a:t> </a:t>
            </a:r>
            <a:r>
              <a:rPr sz="1600" spc="-13" dirty="0">
                <a:cs typeface="Tahoma"/>
              </a:rPr>
              <a:t>firm </a:t>
            </a:r>
            <a:r>
              <a:rPr sz="1600" dirty="0">
                <a:cs typeface="Tahoma"/>
              </a:rPr>
              <a:t>maturity</a:t>
            </a:r>
            <a:r>
              <a:rPr sz="1600" spc="-6" dirty="0">
                <a:cs typeface="Tahoma"/>
              </a:rPr>
              <a:t> </a:t>
            </a:r>
            <a:r>
              <a:rPr sz="1600" dirty="0">
                <a:cs typeface="Tahoma"/>
              </a:rPr>
              <a:t>level</a:t>
            </a:r>
            <a:r>
              <a:rPr sz="1600" spc="-19" dirty="0">
                <a:cs typeface="Tahoma"/>
              </a:rPr>
              <a:t> </a:t>
            </a:r>
            <a:r>
              <a:rPr sz="1600" dirty="0">
                <a:cs typeface="Tahoma"/>
              </a:rPr>
              <a:t>shall</a:t>
            </a:r>
            <a:r>
              <a:rPr sz="1600" spc="-10" dirty="0">
                <a:cs typeface="Tahoma"/>
              </a:rPr>
              <a:t> </a:t>
            </a:r>
            <a:r>
              <a:rPr sz="1600" dirty="0">
                <a:cs typeface="Tahoma"/>
              </a:rPr>
              <a:t>be</a:t>
            </a:r>
            <a:r>
              <a:rPr sz="1600" spc="-19" dirty="0">
                <a:cs typeface="Tahoma"/>
              </a:rPr>
              <a:t> </a:t>
            </a:r>
            <a:r>
              <a:rPr sz="1600" spc="-6" dirty="0">
                <a:cs typeface="Tahoma"/>
              </a:rPr>
              <a:t>determined.</a:t>
            </a:r>
            <a:endParaRPr sz="1600" dirty="0">
              <a:cs typeface="Tahoma"/>
            </a:endParaRPr>
          </a:p>
        </p:txBody>
      </p:sp>
      <p:sp>
        <p:nvSpPr>
          <p:cNvPr id="5" name="object 5"/>
          <p:cNvSpPr txBox="1"/>
          <p:nvPr/>
        </p:nvSpPr>
        <p:spPr>
          <a:xfrm>
            <a:off x="624466" y="1747089"/>
            <a:ext cx="3700225" cy="308188"/>
          </a:xfrm>
          <a:prstGeom prst="rect">
            <a:avLst/>
          </a:prstGeom>
          <a:solidFill>
            <a:srgbClr val="ACB8C9"/>
          </a:solidFill>
        </p:spPr>
        <p:txBody>
          <a:bodyPr vert="horz" wrap="square" lIns="0" tIns="407" rIns="0" bIns="0" rtlCol="0">
            <a:spAutoFit/>
          </a:bodyPr>
          <a:lstStyle/>
          <a:p>
            <a:pPr marL="11402">
              <a:spcBef>
                <a:spcPts val="3"/>
              </a:spcBef>
            </a:pPr>
            <a:r>
              <a:rPr sz="2000" b="1" dirty="0">
                <a:cs typeface="Tahoma"/>
              </a:rPr>
              <a:t>Firm</a:t>
            </a:r>
            <a:r>
              <a:rPr sz="2000" b="1" spc="-26" dirty="0">
                <a:cs typeface="Tahoma"/>
              </a:rPr>
              <a:t> </a:t>
            </a:r>
            <a:r>
              <a:rPr sz="2000" b="1" dirty="0">
                <a:cs typeface="Tahoma"/>
              </a:rPr>
              <a:t>Maturity</a:t>
            </a:r>
            <a:r>
              <a:rPr sz="2000" b="1" spc="-32" dirty="0">
                <a:cs typeface="Tahoma"/>
              </a:rPr>
              <a:t> </a:t>
            </a:r>
            <a:r>
              <a:rPr sz="2000" b="1" spc="-13" dirty="0">
                <a:cs typeface="Tahoma"/>
              </a:rPr>
              <a:t>Level</a:t>
            </a:r>
            <a:endParaRPr sz="2000" dirty="0">
              <a:cs typeface="Tahoma"/>
            </a:endParaRPr>
          </a:p>
        </p:txBody>
      </p:sp>
      <p:sp>
        <p:nvSpPr>
          <p:cNvPr id="6" name="object 6"/>
          <p:cNvSpPr txBox="1"/>
          <p:nvPr/>
        </p:nvSpPr>
        <p:spPr>
          <a:xfrm>
            <a:off x="624466" y="2180732"/>
            <a:ext cx="9720817" cy="264102"/>
          </a:xfrm>
          <a:prstGeom prst="rect">
            <a:avLst/>
          </a:prstGeom>
        </p:spPr>
        <p:txBody>
          <a:bodyPr vert="horz" wrap="square" lIns="0" tIns="7738" rIns="0" bIns="0" rtlCol="0">
            <a:spAutoFit/>
          </a:bodyPr>
          <a:lstStyle/>
          <a:p>
            <a:pPr marL="8145" marR="3258">
              <a:lnSpc>
                <a:spcPct val="108200"/>
              </a:lnSpc>
              <a:spcBef>
                <a:spcPts val="61"/>
              </a:spcBef>
            </a:pPr>
            <a:r>
              <a:rPr sz="1600" dirty="0">
                <a:cs typeface="Tahoma"/>
              </a:rPr>
              <a:t>The</a:t>
            </a:r>
            <a:r>
              <a:rPr sz="1600" spc="67" dirty="0">
                <a:cs typeface="Tahoma"/>
              </a:rPr>
              <a:t> </a:t>
            </a:r>
            <a:r>
              <a:rPr sz="1600" dirty="0">
                <a:cs typeface="Tahoma"/>
              </a:rPr>
              <a:t>firm</a:t>
            </a:r>
            <a:r>
              <a:rPr sz="1600" spc="73" dirty="0">
                <a:cs typeface="Tahoma"/>
              </a:rPr>
              <a:t> </a:t>
            </a:r>
            <a:r>
              <a:rPr sz="1600" dirty="0">
                <a:cs typeface="Tahoma"/>
              </a:rPr>
              <a:t>maturity</a:t>
            </a:r>
            <a:r>
              <a:rPr sz="1600" spc="71" dirty="0">
                <a:cs typeface="Tahoma"/>
              </a:rPr>
              <a:t> </a:t>
            </a:r>
            <a:r>
              <a:rPr sz="1600" dirty="0">
                <a:cs typeface="Tahoma"/>
              </a:rPr>
              <a:t>level</a:t>
            </a:r>
            <a:r>
              <a:rPr sz="1600" spc="67" dirty="0">
                <a:cs typeface="Tahoma"/>
              </a:rPr>
              <a:t> </a:t>
            </a:r>
            <a:r>
              <a:rPr sz="1600" dirty="0">
                <a:cs typeface="Tahoma"/>
              </a:rPr>
              <a:t>shall</a:t>
            </a:r>
            <a:r>
              <a:rPr sz="1600" spc="73" dirty="0">
                <a:cs typeface="Tahoma"/>
              </a:rPr>
              <a:t> </a:t>
            </a:r>
            <a:r>
              <a:rPr sz="1600" dirty="0">
                <a:cs typeface="Tahoma"/>
              </a:rPr>
              <a:t>be</a:t>
            </a:r>
            <a:r>
              <a:rPr sz="1600" spc="73" dirty="0">
                <a:cs typeface="Tahoma"/>
              </a:rPr>
              <a:t> </a:t>
            </a:r>
            <a:r>
              <a:rPr sz="1600" dirty="0">
                <a:cs typeface="Tahoma"/>
              </a:rPr>
              <a:t>determined</a:t>
            </a:r>
            <a:r>
              <a:rPr sz="1600" spc="77" dirty="0">
                <a:cs typeface="Tahoma"/>
              </a:rPr>
              <a:t> </a:t>
            </a:r>
            <a:r>
              <a:rPr sz="1600" dirty="0">
                <a:cs typeface="Tahoma"/>
              </a:rPr>
              <a:t>based</a:t>
            </a:r>
            <a:r>
              <a:rPr sz="1600" spc="77" dirty="0">
                <a:cs typeface="Tahoma"/>
              </a:rPr>
              <a:t> </a:t>
            </a:r>
            <a:r>
              <a:rPr sz="1600" dirty="0">
                <a:cs typeface="Tahoma"/>
              </a:rPr>
              <a:t>on</a:t>
            </a:r>
            <a:r>
              <a:rPr sz="1600" spc="71" dirty="0">
                <a:cs typeface="Tahoma"/>
              </a:rPr>
              <a:t> </a:t>
            </a:r>
            <a:r>
              <a:rPr sz="1600" dirty="0">
                <a:cs typeface="Tahoma"/>
              </a:rPr>
              <a:t>the</a:t>
            </a:r>
            <a:r>
              <a:rPr sz="1600" spc="71" dirty="0">
                <a:cs typeface="Tahoma"/>
              </a:rPr>
              <a:t> </a:t>
            </a:r>
            <a:r>
              <a:rPr sz="1600" dirty="0">
                <a:cs typeface="Tahoma"/>
              </a:rPr>
              <a:t>following</a:t>
            </a:r>
            <a:r>
              <a:rPr sz="1600" spc="67" dirty="0">
                <a:cs typeface="Tahoma"/>
              </a:rPr>
              <a:t> </a:t>
            </a:r>
            <a:r>
              <a:rPr sz="1600" dirty="0">
                <a:cs typeface="Tahoma"/>
              </a:rPr>
              <a:t>range</a:t>
            </a:r>
            <a:r>
              <a:rPr sz="1600" spc="73" dirty="0">
                <a:cs typeface="Tahoma"/>
              </a:rPr>
              <a:t> </a:t>
            </a:r>
            <a:r>
              <a:rPr sz="1600" dirty="0">
                <a:cs typeface="Tahoma"/>
              </a:rPr>
              <a:t>of</a:t>
            </a:r>
            <a:r>
              <a:rPr sz="1600" spc="73" dirty="0">
                <a:cs typeface="Tahoma"/>
              </a:rPr>
              <a:t> </a:t>
            </a:r>
            <a:r>
              <a:rPr sz="1600" dirty="0">
                <a:cs typeface="Tahoma"/>
              </a:rPr>
              <a:t>scores</a:t>
            </a:r>
            <a:r>
              <a:rPr sz="1600" spc="73" dirty="0">
                <a:cs typeface="Tahoma"/>
              </a:rPr>
              <a:t> </a:t>
            </a:r>
            <a:r>
              <a:rPr sz="1600" spc="-6" dirty="0">
                <a:cs typeface="Tahoma"/>
              </a:rPr>
              <a:t>under </a:t>
            </a:r>
            <a:r>
              <a:rPr sz="1600" dirty="0">
                <a:cs typeface="Tahoma"/>
              </a:rPr>
              <a:t>the</a:t>
            </a:r>
            <a:r>
              <a:rPr sz="1600" spc="-3" dirty="0">
                <a:cs typeface="Tahoma"/>
              </a:rPr>
              <a:t> </a:t>
            </a:r>
            <a:r>
              <a:rPr sz="1600" dirty="0">
                <a:cs typeface="Tahoma"/>
              </a:rPr>
              <a:t>AQMM</a:t>
            </a:r>
            <a:r>
              <a:rPr sz="1600" spc="-6" dirty="0">
                <a:cs typeface="Tahoma"/>
              </a:rPr>
              <a:t> </a:t>
            </a:r>
            <a:r>
              <a:rPr sz="1600" dirty="0">
                <a:cs typeface="Tahoma"/>
              </a:rPr>
              <a:t>v</a:t>
            </a:r>
            <a:r>
              <a:rPr sz="1600" spc="3" dirty="0">
                <a:cs typeface="Tahoma"/>
              </a:rPr>
              <a:t> </a:t>
            </a:r>
            <a:r>
              <a:rPr sz="1600" spc="-13" dirty="0">
                <a:cs typeface="Tahoma"/>
              </a:rPr>
              <a:t>2.0:</a:t>
            </a:r>
            <a:endParaRPr sz="1600" dirty="0">
              <a:cs typeface="Tahoma"/>
            </a:endParaRPr>
          </a:p>
        </p:txBody>
      </p:sp>
      <p:graphicFrame>
        <p:nvGraphicFramePr>
          <p:cNvPr id="7" name="object 7"/>
          <p:cNvGraphicFramePr>
            <a:graphicFrameLocks noGrp="1"/>
          </p:cNvGraphicFramePr>
          <p:nvPr>
            <p:extLst>
              <p:ext uri="{D42A27DB-BD31-4B8C-83A1-F6EECF244321}">
                <p14:modId xmlns:p14="http://schemas.microsoft.com/office/powerpoint/2010/main" val="1245645879"/>
              </p:ext>
            </p:extLst>
          </p:nvPr>
        </p:nvGraphicFramePr>
        <p:xfrm>
          <a:off x="680288" y="2613389"/>
          <a:ext cx="5726086" cy="1908873"/>
        </p:xfrm>
        <a:graphic>
          <a:graphicData uri="http://schemas.openxmlformats.org/drawingml/2006/table">
            <a:tbl>
              <a:tblPr firstRow="1" bandRow="1">
                <a:tableStyleId>{2D5ABB26-0587-4C30-8999-92F81FD0307C}</a:tableStyleId>
              </a:tblPr>
              <a:tblGrid>
                <a:gridCol w="2040248">
                  <a:extLst>
                    <a:ext uri="{9D8B030D-6E8A-4147-A177-3AD203B41FA5}">
                      <a16:colId xmlns:a16="http://schemas.microsoft.com/office/drawing/2014/main" val="20000"/>
                    </a:ext>
                  </a:extLst>
                </a:gridCol>
                <a:gridCol w="2157424">
                  <a:extLst>
                    <a:ext uri="{9D8B030D-6E8A-4147-A177-3AD203B41FA5}">
                      <a16:colId xmlns:a16="http://schemas.microsoft.com/office/drawing/2014/main" val="20001"/>
                    </a:ext>
                  </a:extLst>
                </a:gridCol>
                <a:gridCol w="1528414">
                  <a:extLst>
                    <a:ext uri="{9D8B030D-6E8A-4147-A177-3AD203B41FA5}">
                      <a16:colId xmlns:a16="http://schemas.microsoft.com/office/drawing/2014/main" val="20002"/>
                    </a:ext>
                  </a:extLst>
                </a:gridCol>
              </a:tblGrid>
              <a:tr h="0">
                <a:tc rowSpan="2">
                  <a:txBody>
                    <a:bodyPr/>
                    <a:lstStyle/>
                    <a:p>
                      <a:pPr>
                        <a:lnSpc>
                          <a:spcPct val="100000"/>
                        </a:lnSpc>
                        <a:spcBef>
                          <a:spcPts val="170"/>
                        </a:spcBef>
                      </a:pPr>
                      <a:endParaRPr sz="1600" dirty="0">
                        <a:solidFill>
                          <a:schemeClr val="bg1"/>
                        </a:solidFill>
                        <a:latin typeface="+mn-lt"/>
                        <a:cs typeface="Times New Roman"/>
                      </a:endParaRPr>
                    </a:p>
                    <a:p>
                      <a:pPr algn="ctr">
                        <a:lnSpc>
                          <a:spcPct val="100000"/>
                        </a:lnSpc>
                      </a:pPr>
                      <a:r>
                        <a:rPr sz="1600" b="1" spc="-10" dirty="0">
                          <a:solidFill>
                            <a:schemeClr val="bg1"/>
                          </a:solidFill>
                          <a:latin typeface="+mn-lt"/>
                          <a:cs typeface="Tahoma"/>
                        </a:rPr>
                        <a:t>Level</a:t>
                      </a:r>
                      <a:endParaRPr sz="1600" dirty="0">
                        <a:solidFill>
                          <a:schemeClr val="bg1"/>
                        </a:solidFill>
                        <a:latin typeface="+mn-lt"/>
                        <a:cs typeface="Tahoma"/>
                      </a:endParaRPr>
                    </a:p>
                  </a:txBody>
                  <a:tcPr marL="0" marR="0" marT="1384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gridSpan="2">
                  <a:txBody>
                    <a:bodyPr/>
                    <a:lstStyle/>
                    <a:p>
                      <a:pPr algn="ctr">
                        <a:lnSpc>
                          <a:spcPct val="100000"/>
                        </a:lnSpc>
                        <a:spcBef>
                          <a:spcPts val="115"/>
                        </a:spcBef>
                      </a:pPr>
                      <a:r>
                        <a:rPr sz="1600" b="1" dirty="0">
                          <a:solidFill>
                            <a:schemeClr val="bg1"/>
                          </a:solidFill>
                          <a:latin typeface="Tahoma"/>
                          <a:cs typeface="Tahoma"/>
                        </a:rPr>
                        <a:t>Scores</a:t>
                      </a:r>
                      <a:r>
                        <a:rPr sz="1600" b="1" spc="-15" dirty="0">
                          <a:solidFill>
                            <a:schemeClr val="bg1"/>
                          </a:solidFill>
                          <a:latin typeface="Tahoma"/>
                          <a:cs typeface="Tahoma"/>
                        </a:rPr>
                        <a:t> </a:t>
                      </a:r>
                      <a:r>
                        <a:rPr sz="1600" b="1" spc="-10" dirty="0">
                          <a:solidFill>
                            <a:schemeClr val="bg1"/>
                          </a:solidFill>
                          <a:latin typeface="Tahoma"/>
                          <a:cs typeface="Tahoma"/>
                        </a:rPr>
                        <a:t>Received</a:t>
                      </a:r>
                      <a:endParaRPr sz="1600" dirty="0">
                        <a:solidFill>
                          <a:schemeClr val="bg1"/>
                        </a:solidFill>
                        <a:latin typeface="Tahoma"/>
                        <a:cs typeface="Tahoma"/>
                      </a:endParaRPr>
                    </a:p>
                  </a:txBody>
                  <a:tcPr marL="0" marR="0" marT="936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hMerge="1">
                  <a:txBody>
                    <a:bodyPr/>
                    <a:lstStyle/>
                    <a:p>
                      <a:endParaRPr/>
                    </a:p>
                  </a:txBody>
                  <a:tcPr marL="0" marR="0" marT="0" marB="0"/>
                </a:tc>
                <a:extLst>
                  <a:ext uri="{0D108BD9-81ED-4DB2-BD59-A6C34878D82A}">
                    <a16:rowId xmlns:a16="http://schemas.microsoft.com/office/drawing/2014/main" val="10000"/>
                  </a:ext>
                </a:extLst>
              </a:tr>
              <a:tr h="244347">
                <a:tc vMerge="1">
                  <a:txBody>
                    <a:bodyPr/>
                    <a:lstStyle/>
                    <a:p>
                      <a:endParaRPr/>
                    </a:p>
                  </a:txBody>
                  <a:tcPr marL="0" marR="0" marT="215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algn="ctr">
                        <a:lnSpc>
                          <a:spcPct val="100000"/>
                        </a:lnSpc>
                        <a:spcBef>
                          <a:spcPts val="385"/>
                        </a:spcBef>
                      </a:pPr>
                      <a:r>
                        <a:rPr sz="1600" b="1" dirty="0">
                          <a:solidFill>
                            <a:schemeClr val="bg1"/>
                          </a:solidFill>
                          <a:latin typeface="+mn-lt"/>
                          <a:cs typeface="Tahoma"/>
                        </a:rPr>
                        <a:t>Greater</a:t>
                      </a:r>
                      <a:r>
                        <a:rPr sz="1600" b="1" spc="-30" dirty="0">
                          <a:solidFill>
                            <a:schemeClr val="bg1"/>
                          </a:solidFill>
                          <a:latin typeface="+mn-lt"/>
                          <a:cs typeface="Tahoma"/>
                        </a:rPr>
                        <a:t> </a:t>
                      </a:r>
                      <a:r>
                        <a:rPr sz="1600" b="1" dirty="0">
                          <a:solidFill>
                            <a:schemeClr val="bg1"/>
                          </a:solidFill>
                          <a:latin typeface="+mn-lt"/>
                          <a:cs typeface="Tahoma"/>
                        </a:rPr>
                        <a:t>than</a:t>
                      </a:r>
                      <a:r>
                        <a:rPr sz="1600" b="1" spc="-35" dirty="0">
                          <a:solidFill>
                            <a:schemeClr val="bg1"/>
                          </a:solidFill>
                          <a:latin typeface="+mn-lt"/>
                          <a:cs typeface="Tahoma"/>
                        </a:rPr>
                        <a:t> </a:t>
                      </a:r>
                      <a:r>
                        <a:rPr sz="1600" b="1" dirty="0">
                          <a:solidFill>
                            <a:schemeClr val="bg1"/>
                          </a:solidFill>
                          <a:latin typeface="+mn-lt"/>
                          <a:cs typeface="Tahoma"/>
                        </a:rPr>
                        <a:t>or</a:t>
                      </a:r>
                      <a:r>
                        <a:rPr sz="1600" b="1" spc="-25" dirty="0">
                          <a:solidFill>
                            <a:schemeClr val="bg1"/>
                          </a:solidFill>
                          <a:latin typeface="+mn-lt"/>
                          <a:cs typeface="Tahoma"/>
                        </a:rPr>
                        <a:t> </a:t>
                      </a:r>
                      <a:r>
                        <a:rPr sz="1600" b="1" dirty="0">
                          <a:solidFill>
                            <a:schemeClr val="bg1"/>
                          </a:solidFill>
                          <a:latin typeface="+mn-lt"/>
                          <a:cs typeface="Tahoma"/>
                        </a:rPr>
                        <a:t>equal</a:t>
                      </a:r>
                      <a:r>
                        <a:rPr sz="1600" b="1" spc="-30" dirty="0">
                          <a:solidFill>
                            <a:schemeClr val="bg1"/>
                          </a:solidFill>
                          <a:latin typeface="+mn-lt"/>
                          <a:cs typeface="Tahoma"/>
                        </a:rPr>
                        <a:t> </a:t>
                      </a:r>
                      <a:r>
                        <a:rPr sz="1600" b="1" spc="-35" dirty="0">
                          <a:solidFill>
                            <a:schemeClr val="bg1"/>
                          </a:solidFill>
                          <a:latin typeface="+mn-lt"/>
                          <a:cs typeface="Tahoma"/>
                        </a:rPr>
                        <a:t>to</a:t>
                      </a:r>
                      <a:endParaRPr sz="1600" dirty="0">
                        <a:solidFill>
                          <a:schemeClr val="bg1"/>
                        </a:solidFill>
                        <a:latin typeface="+mn-lt"/>
                        <a:cs typeface="Tahoma"/>
                      </a:endParaRPr>
                    </a:p>
                  </a:txBody>
                  <a:tcPr marL="0" marR="0" marT="3135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tc>
                  <a:txBody>
                    <a:bodyPr/>
                    <a:lstStyle/>
                    <a:p>
                      <a:pPr algn="ctr">
                        <a:lnSpc>
                          <a:spcPct val="100000"/>
                        </a:lnSpc>
                        <a:spcBef>
                          <a:spcPts val="385"/>
                        </a:spcBef>
                      </a:pPr>
                      <a:r>
                        <a:rPr sz="1600" b="1" dirty="0">
                          <a:solidFill>
                            <a:schemeClr val="bg1"/>
                          </a:solidFill>
                          <a:latin typeface="+mn-lt"/>
                          <a:cs typeface="Tahoma"/>
                        </a:rPr>
                        <a:t>Less</a:t>
                      </a:r>
                      <a:r>
                        <a:rPr sz="1600" b="1" spc="5" dirty="0">
                          <a:solidFill>
                            <a:schemeClr val="bg1"/>
                          </a:solidFill>
                          <a:latin typeface="+mn-lt"/>
                          <a:cs typeface="Tahoma"/>
                        </a:rPr>
                        <a:t> </a:t>
                      </a:r>
                      <a:r>
                        <a:rPr sz="1600" b="1" spc="-20" dirty="0">
                          <a:solidFill>
                            <a:schemeClr val="bg1"/>
                          </a:solidFill>
                          <a:latin typeface="+mn-lt"/>
                          <a:cs typeface="Tahoma"/>
                        </a:rPr>
                        <a:t>than</a:t>
                      </a:r>
                      <a:endParaRPr sz="1600" dirty="0">
                        <a:solidFill>
                          <a:schemeClr val="bg1"/>
                        </a:solidFill>
                        <a:latin typeface="+mn-lt"/>
                        <a:cs typeface="Tahoma"/>
                      </a:endParaRPr>
                    </a:p>
                  </a:txBody>
                  <a:tcPr marL="0" marR="0" marT="3135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13D4F"/>
                    </a:solidFill>
                  </a:tcPr>
                </a:tc>
                <a:extLst>
                  <a:ext uri="{0D108BD9-81ED-4DB2-BD59-A6C34878D82A}">
                    <a16:rowId xmlns:a16="http://schemas.microsoft.com/office/drawing/2014/main" val="10001"/>
                  </a:ext>
                </a:extLst>
              </a:tr>
              <a:tr h="274483">
                <a:tc>
                  <a:txBody>
                    <a:bodyPr/>
                    <a:lstStyle/>
                    <a:p>
                      <a:pPr marL="68580">
                        <a:lnSpc>
                          <a:spcPct val="100000"/>
                        </a:lnSpc>
                        <a:spcBef>
                          <a:spcPts val="580"/>
                        </a:spcBef>
                      </a:pPr>
                      <a:r>
                        <a:rPr sz="1600" dirty="0">
                          <a:latin typeface="+mn-lt"/>
                          <a:cs typeface="Tahoma"/>
                        </a:rPr>
                        <a:t>Level</a:t>
                      </a:r>
                      <a:r>
                        <a:rPr sz="1600" spc="-15" dirty="0">
                          <a:latin typeface="+mn-lt"/>
                          <a:cs typeface="Tahoma"/>
                        </a:rPr>
                        <a:t> </a:t>
                      </a:r>
                      <a:r>
                        <a:rPr sz="1600" dirty="0">
                          <a:latin typeface="+mn-lt"/>
                          <a:cs typeface="Tahoma"/>
                        </a:rPr>
                        <a:t>1</a:t>
                      </a:r>
                      <a:r>
                        <a:rPr sz="1600" spc="-10" dirty="0">
                          <a:latin typeface="+mn-lt"/>
                          <a:cs typeface="Tahoma"/>
                        </a:rPr>
                        <a:t> </a:t>
                      </a:r>
                      <a:r>
                        <a:rPr sz="1600" spc="-20" dirty="0">
                          <a:latin typeface="+mn-lt"/>
                          <a:cs typeface="Tahoma"/>
                        </a:rPr>
                        <a:t>Firm</a:t>
                      </a:r>
                      <a:endParaRPr sz="1600" dirty="0">
                        <a:latin typeface="+mn-lt"/>
                        <a:cs typeface="Tahoma"/>
                      </a:endParaRPr>
                    </a:p>
                  </a:txBody>
                  <a:tcPr marL="0" marR="0" marT="47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tc>
                  <a:txBody>
                    <a:bodyPr/>
                    <a:lstStyle/>
                    <a:p>
                      <a:pPr marL="635" algn="ctr">
                        <a:lnSpc>
                          <a:spcPct val="100000"/>
                        </a:lnSpc>
                        <a:spcBef>
                          <a:spcPts val="580"/>
                        </a:spcBef>
                      </a:pPr>
                      <a:r>
                        <a:rPr sz="1600" dirty="0">
                          <a:latin typeface="+mn-lt"/>
                          <a:cs typeface="Tahoma"/>
                        </a:rPr>
                        <a:t>30</a:t>
                      </a:r>
                      <a:r>
                        <a:rPr sz="1600" spc="-5" dirty="0">
                          <a:latin typeface="+mn-lt"/>
                          <a:cs typeface="Tahoma"/>
                        </a:rPr>
                        <a:t> </a:t>
                      </a:r>
                      <a:r>
                        <a:rPr sz="1600" spc="-50" dirty="0">
                          <a:latin typeface="+mn-lt"/>
                          <a:cs typeface="Tahoma"/>
                        </a:rPr>
                        <a:t>%</a:t>
                      </a:r>
                      <a:endParaRPr sz="1600" dirty="0">
                        <a:latin typeface="+mn-lt"/>
                        <a:cs typeface="Tahoma"/>
                      </a:endParaRPr>
                    </a:p>
                  </a:txBody>
                  <a:tcPr marL="0" marR="0" marT="47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tc>
                  <a:txBody>
                    <a:bodyPr/>
                    <a:lstStyle/>
                    <a:p>
                      <a:pPr algn="ctr">
                        <a:lnSpc>
                          <a:spcPct val="100000"/>
                        </a:lnSpc>
                        <a:spcBef>
                          <a:spcPts val="580"/>
                        </a:spcBef>
                      </a:pPr>
                      <a:r>
                        <a:rPr sz="1600" dirty="0">
                          <a:latin typeface="+mn-lt"/>
                          <a:cs typeface="Tahoma"/>
                        </a:rPr>
                        <a:t>50</a:t>
                      </a:r>
                      <a:r>
                        <a:rPr sz="1600" spc="-5" dirty="0">
                          <a:latin typeface="+mn-lt"/>
                          <a:cs typeface="Tahoma"/>
                        </a:rPr>
                        <a:t> </a:t>
                      </a:r>
                      <a:r>
                        <a:rPr sz="1600" spc="-50" dirty="0">
                          <a:latin typeface="+mn-lt"/>
                          <a:cs typeface="Tahoma"/>
                        </a:rPr>
                        <a:t>%</a:t>
                      </a:r>
                      <a:endParaRPr sz="1600" dirty="0">
                        <a:latin typeface="+mn-lt"/>
                        <a:cs typeface="Tahoma"/>
                      </a:endParaRPr>
                    </a:p>
                  </a:txBody>
                  <a:tcPr marL="0" marR="0" marT="472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extLst>
                  <a:ext uri="{0D108BD9-81ED-4DB2-BD59-A6C34878D82A}">
                    <a16:rowId xmlns:a16="http://schemas.microsoft.com/office/drawing/2014/main" val="10002"/>
                  </a:ext>
                </a:extLst>
              </a:tr>
              <a:tr h="256971">
                <a:tc>
                  <a:txBody>
                    <a:bodyPr/>
                    <a:lstStyle/>
                    <a:p>
                      <a:pPr marL="68580">
                        <a:lnSpc>
                          <a:spcPct val="100000"/>
                        </a:lnSpc>
                        <a:spcBef>
                          <a:spcPts val="470"/>
                        </a:spcBef>
                      </a:pPr>
                      <a:r>
                        <a:rPr sz="1600" dirty="0">
                          <a:latin typeface="+mn-lt"/>
                          <a:cs typeface="Tahoma"/>
                        </a:rPr>
                        <a:t>Level</a:t>
                      </a:r>
                      <a:r>
                        <a:rPr sz="1600" spc="-15" dirty="0">
                          <a:latin typeface="+mn-lt"/>
                          <a:cs typeface="Tahoma"/>
                        </a:rPr>
                        <a:t> </a:t>
                      </a:r>
                      <a:r>
                        <a:rPr sz="1600" dirty="0">
                          <a:latin typeface="+mn-lt"/>
                          <a:cs typeface="Tahoma"/>
                        </a:rPr>
                        <a:t>2</a:t>
                      </a:r>
                      <a:r>
                        <a:rPr sz="1600" spc="-10" dirty="0">
                          <a:latin typeface="+mn-lt"/>
                          <a:cs typeface="Tahoma"/>
                        </a:rPr>
                        <a:t> </a:t>
                      </a:r>
                      <a:r>
                        <a:rPr sz="1600" spc="-20" dirty="0">
                          <a:latin typeface="+mn-lt"/>
                          <a:cs typeface="Tahoma"/>
                        </a:rPr>
                        <a:t>Firm</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tc>
                  <a:txBody>
                    <a:bodyPr/>
                    <a:lstStyle/>
                    <a:p>
                      <a:pPr marL="635" algn="ctr">
                        <a:lnSpc>
                          <a:spcPct val="100000"/>
                        </a:lnSpc>
                        <a:spcBef>
                          <a:spcPts val="470"/>
                        </a:spcBef>
                      </a:pPr>
                      <a:r>
                        <a:rPr sz="1600" dirty="0">
                          <a:latin typeface="+mn-lt"/>
                          <a:cs typeface="Tahoma"/>
                        </a:rPr>
                        <a:t>50</a:t>
                      </a:r>
                      <a:r>
                        <a:rPr sz="1600" spc="-5" dirty="0">
                          <a:latin typeface="+mn-lt"/>
                          <a:cs typeface="Tahoma"/>
                        </a:rPr>
                        <a:t> </a:t>
                      </a:r>
                      <a:r>
                        <a:rPr sz="1600" spc="-50" dirty="0">
                          <a:latin typeface="+mn-lt"/>
                          <a:cs typeface="Tahoma"/>
                        </a:rPr>
                        <a:t>%</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tc>
                  <a:txBody>
                    <a:bodyPr/>
                    <a:lstStyle/>
                    <a:p>
                      <a:pPr algn="ctr">
                        <a:lnSpc>
                          <a:spcPct val="100000"/>
                        </a:lnSpc>
                        <a:spcBef>
                          <a:spcPts val="470"/>
                        </a:spcBef>
                      </a:pPr>
                      <a:r>
                        <a:rPr sz="1600" dirty="0">
                          <a:latin typeface="+mn-lt"/>
                          <a:cs typeface="Tahoma"/>
                        </a:rPr>
                        <a:t>70</a:t>
                      </a:r>
                      <a:r>
                        <a:rPr sz="1600" spc="-5" dirty="0">
                          <a:latin typeface="+mn-lt"/>
                          <a:cs typeface="Tahoma"/>
                        </a:rPr>
                        <a:t> </a:t>
                      </a:r>
                      <a:r>
                        <a:rPr sz="1600" spc="-50" dirty="0">
                          <a:latin typeface="+mn-lt"/>
                          <a:cs typeface="Tahoma"/>
                        </a:rPr>
                        <a:t>%</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extLst>
                  <a:ext uri="{0D108BD9-81ED-4DB2-BD59-A6C34878D82A}">
                    <a16:rowId xmlns:a16="http://schemas.microsoft.com/office/drawing/2014/main" val="10003"/>
                  </a:ext>
                </a:extLst>
              </a:tr>
              <a:tr h="255750">
                <a:tc>
                  <a:txBody>
                    <a:bodyPr/>
                    <a:lstStyle/>
                    <a:p>
                      <a:pPr marL="68580">
                        <a:lnSpc>
                          <a:spcPct val="100000"/>
                        </a:lnSpc>
                        <a:spcBef>
                          <a:spcPts val="459"/>
                        </a:spcBef>
                      </a:pPr>
                      <a:r>
                        <a:rPr sz="1600" dirty="0">
                          <a:latin typeface="+mn-lt"/>
                          <a:cs typeface="Tahoma"/>
                        </a:rPr>
                        <a:t>Level</a:t>
                      </a:r>
                      <a:r>
                        <a:rPr sz="1600" spc="-15" dirty="0">
                          <a:latin typeface="+mn-lt"/>
                          <a:cs typeface="Tahoma"/>
                        </a:rPr>
                        <a:t> </a:t>
                      </a:r>
                      <a:r>
                        <a:rPr sz="1600" dirty="0">
                          <a:latin typeface="+mn-lt"/>
                          <a:cs typeface="Tahoma"/>
                        </a:rPr>
                        <a:t>3</a:t>
                      </a:r>
                      <a:r>
                        <a:rPr sz="1600" spc="-10" dirty="0">
                          <a:latin typeface="+mn-lt"/>
                          <a:cs typeface="Tahoma"/>
                        </a:rPr>
                        <a:t> </a:t>
                      </a:r>
                      <a:r>
                        <a:rPr sz="1600" spc="-20" dirty="0">
                          <a:latin typeface="+mn-lt"/>
                          <a:cs typeface="Tahoma"/>
                        </a:rPr>
                        <a:t>Firm</a:t>
                      </a:r>
                      <a:endParaRPr sz="1600">
                        <a:latin typeface="+mn-lt"/>
                        <a:cs typeface="Tahoma"/>
                      </a:endParaRPr>
                    </a:p>
                  </a:txBody>
                  <a:tcPr marL="0" marR="0" marT="374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tc>
                  <a:txBody>
                    <a:bodyPr/>
                    <a:lstStyle/>
                    <a:p>
                      <a:pPr marL="635" algn="ctr">
                        <a:lnSpc>
                          <a:spcPct val="100000"/>
                        </a:lnSpc>
                        <a:spcBef>
                          <a:spcPts val="459"/>
                        </a:spcBef>
                      </a:pPr>
                      <a:r>
                        <a:rPr sz="1600" dirty="0">
                          <a:latin typeface="+mn-lt"/>
                          <a:cs typeface="Tahoma"/>
                        </a:rPr>
                        <a:t>70</a:t>
                      </a:r>
                      <a:r>
                        <a:rPr sz="1600" spc="-5" dirty="0">
                          <a:latin typeface="+mn-lt"/>
                          <a:cs typeface="Tahoma"/>
                        </a:rPr>
                        <a:t> </a:t>
                      </a:r>
                      <a:r>
                        <a:rPr sz="1600" spc="-50" dirty="0">
                          <a:latin typeface="+mn-lt"/>
                          <a:cs typeface="Tahoma"/>
                        </a:rPr>
                        <a:t>%</a:t>
                      </a:r>
                      <a:endParaRPr sz="1600">
                        <a:latin typeface="+mn-lt"/>
                        <a:cs typeface="Tahoma"/>
                      </a:endParaRPr>
                    </a:p>
                  </a:txBody>
                  <a:tcPr marL="0" marR="0" marT="374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tc>
                  <a:txBody>
                    <a:bodyPr/>
                    <a:lstStyle/>
                    <a:p>
                      <a:pPr algn="ctr">
                        <a:lnSpc>
                          <a:spcPct val="100000"/>
                        </a:lnSpc>
                        <a:spcBef>
                          <a:spcPts val="459"/>
                        </a:spcBef>
                      </a:pPr>
                      <a:r>
                        <a:rPr sz="1600" dirty="0">
                          <a:latin typeface="+mn-lt"/>
                          <a:cs typeface="Tahoma"/>
                        </a:rPr>
                        <a:t>85</a:t>
                      </a:r>
                      <a:r>
                        <a:rPr sz="1600" spc="-5" dirty="0">
                          <a:latin typeface="+mn-lt"/>
                          <a:cs typeface="Tahoma"/>
                        </a:rPr>
                        <a:t> </a:t>
                      </a:r>
                      <a:r>
                        <a:rPr sz="1600" spc="-50" dirty="0">
                          <a:latin typeface="+mn-lt"/>
                          <a:cs typeface="Tahoma"/>
                        </a:rPr>
                        <a:t>%</a:t>
                      </a:r>
                      <a:endParaRPr sz="1600">
                        <a:latin typeface="+mn-lt"/>
                        <a:cs typeface="Tahoma"/>
                      </a:endParaRPr>
                    </a:p>
                  </a:txBody>
                  <a:tcPr marL="0" marR="0" marT="3746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4DCE3"/>
                    </a:solidFill>
                  </a:tcPr>
                </a:tc>
                <a:extLst>
                  <a:ext uri="{0D108BD9-81ED-4DB2-BD59-A6C34878D82A}">
                    <a16:rowId xmlns:a16="http://schemas.microsoft.com/office/drawing/2014/main" val="10004"/>
                  </a:ext>
                </a:extLst>
              </a:tr>
              <a:tr h="256971">
                <a:tc>
                  <a:txBody>
                    <a:bodyPr/>
                    <a:lstStyle/>
                    <a:p>
                      <a:pPr marL="68580">
                        <a:lnSpc>
                          <a:spcPct val="100000"/>
                        </a:lnSpc>
                        <a:spcBef>
                          <a:spcPts val="470"/>
                        </a:spcBef>
                      </a:pPr>
                      <a:r>
                        <a:rPr sz="1600" dirty="0">
                          <a:latin typeface="+mn-lt"/>
                          <a:cs typeface="Tahoma"/>
                        </a:rPr>
                        <a:t>Level</a:t>
                      </a:r>
                      <a:r>
                        <a:rPr sz="1600" spc="-15" dirty="0">
                          <a:latin typeface="+mn-lt"/>
                          <a:cs typeface="Tahoma"/>
                        </a:rPr>
                        <a:t> </a:t>
                      </a:r>
                      <a:r>
                        <a:rPr sz="1600" dirty="0">
                          <a:latin typeface="+mn-lt"/>
                          <a:cs typeface="Tahoma"/>
                        </a:rPr>
                        <a:t>4</a:t>
                      </a:r>
                      <a:r>
                        <a:rPr sz="1600" spc="-10" dirty="0">
                          <a:latin typeface="+mn-lt"/>
                          <a:cs typeface="Tahoma"/>
                        </a:rPr>
                        <a:t> </a:t>
                      </a:r>
                      <a:r>
                        <a:rPr sz="1600" spc="-20" dirty="0">
                          <a:latin typeface="+mn-lt"/>
                          <a:cs typeface="Tahoma"/>
                        </a:rPr>
                        <a:t>Firm</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tc>
                  <a:txBody>
                    <a:bodyPr/>
                    <a:lstStyle/>
                    <a:p>
                      <a:pPr marL="635" algn="ctr">
                        <a:lnSpc>
                          <a:spcPct val="100000"/>
                        </a:lnSpc>
                        <a:spcBef>
                          <a:spcPts val="470"/>
                        </a:spcBef>
                      </a:pPr>
                      <a:r>
                        <a:rPr sz="1600" dirty="0">
                          <a:latin typeface="+mn-lt"/>
                          <a:cs typeface="Tahoma"/>
                        </a:rPr>
                        <a:t>85</a:t>
                      </a:r>
                      <a:r>
                        <a:rPr sz="1600" spc="-5" dirty="0">
                          <a:latin typeface="+mn-lt"/>
                          <a:cs typeface="Tahoma"/>
                        </a:rPr>
                        <a:t> </a:t>
                      </a:r>
                      <a:r>
                        <a:rPr sz="1600" spc="-50" dirty="0">
                          <a:latin typeface="+mn-lt"/>
                          <a:cs typeface="Tahoma"/>
                        </a:rPr>
                        <a:t>%</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tc>
                  <a:txBody>
                    <a:bodyPr/>
                    <a:lstStyle/>
                    <a:p>
                      <a:pPr algn="ctr">
                        <a:lnSpc>
                          <a:spcPct val="100000"/>
                        </a:lnSpc>
                        <a:spcBef>
                          <a:spcPts val="470"/>
                        </a:spcBef>
                      </a:pPr>
                      <a:r>
                        <a:rPr sz="1600" dirty="0">
                          <a:latin typeface="+mn-lt"/>
                          <a:cs typeface="Tahoma"/>
                        </a:rPr>
                        <a:t>100</a:t>
                      </a:r>
                      <a:r>
                        <a:rPr sz="1600" spc="-10" dirty="0">
                          <a:latin typeface="+mn-lt"/>
                          <a:cs typeface="Tahoma"/>
                        </a:rPr>
                        <a:t> </a:t>
                      </a:r>
                      <a:r>
                        <a:rPr sz="1600" spc="-50" dirty="0">
                          <a:latin typeface="+mn-lt"/>
                          <a:cs typeface="Tahoma"/>
                        </a:rPr>
                        <a:t>%</a:t>
                      </a:r>
                      <a:endParaRPr sz="1600" dirty="0">
                        <a:latin typeface="+mn-lt"/>
                        <a:cs typeface="Tahoma"/>
                      </a:endParaRPr>
                    </a:p>
                  </a:txBody>
                  <a:tcPr marL="0" marR="0" marT="382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ACB8C9"/>
                    </a:solidFill>
                  </a:tcPr>
                </a:tc>
                <a:extLst>
                  <a:ext uri="{0D108BD9-81ED-4DB2-BD59-A6C34878D82A}">
                    <a16:rowId xmlns:a16="http://schemas.microsoft.com/office/drawing/2014/main" val="10005"/>
                  </a:ext>
                </a:extLst>
              </a:tr>
            </a:tbl>
          </a:graphicData>
        </a:graphic>
      </p:graphicFrame>
      <p:sp>
        <p:nvSpPr>
          <p:cNvPr id="8" name="object 8"/>
          <p:cNvSpPr txBox="1"/>
          <p:nvPr/>
        </p:nvSpPr>
        <p:spPr>
          <a:xfrm>
            <a:off x="624467" y="4911819"/>
            <a:ext cx="3700225" cy="308188"/>
          </a:xfrm>
          <a:prstGeom prst="rect">
            <a:avLst/>
          </a:prstGeom>
          <a:solidFill>
            <a:srgbClr val="ACB8C9"/>
          </a:solidFill>
        </p:spPr>
        <p:txBody>
          <a:bodyPr vert="horz" wrap="square" lIns="0" tIns="407" rIns="0" bIns="0" rtlCol="0">
            <a:spAutoFit/>
          </a:bodyPr>
          <a:lstStyle/>
          <a:p>
            <a:pPr marL="11402">
              <a:spcBef>
                <a:spcPts val="3"/>
              </a:spcBef>
            </a:pPr>
            <a:r>
              <a:rPr sz="2000" b="1" dirty="0">
                <a:cs typeface="Tahoma"/>
              </a:rPr>
              <a:t>Transitional</a:t>
            </a:r>
            <a:r>
              <a:rPr sz="2000" b="1" spc="-42" dirty="0">
                <a:cs typeface="Tahoma"/>
              </a:rPr>
              <a:t> </a:t>
            </a:r>
            <a:r>
              <a:rPr sz="2000" b="1" spc="-6" dirty="0">
                <a:cs typeface="Tahoma"/>
              </a:rPr>
              <a:t>Provisions</a:t>
            </a:r>
            <a:endParaRPr sz="2000" dirty="0">
              <a:cs typeface="Tahoma"/>
            </a:endParaRPr>
          </a:p>
        </p:txBody>
      </p:sp>
      <p:sp>
        <p:nvSpPr>
          <p:cNvPr id="9" name="object 9"/>
          <p:cNvSpPr txBox="1"/>
          <p:nvPr/>
        </p:nvSpPr>
        <p:spPr>
          <a:xfrm>
            <a:off x="624467" y="5289782"/>
            <a:ext cx="11485757" cy="1288540"/>
          </a:xfrm>
          <a:prstGeom prst="rect">
            <a:avLst/>
          </a:prstGeom>
        </p:spPr>
        <p:txBody>
          <a:bodyPr vert="horz" wrap="square" lIns="0" tIns="3665" rIns="0" bIns="0" rtlCol="0">
            <a:spAutoFit/>
          </a:bodyPr>
          <a:lstStyle/>
          <a:p>
            <a:pPr marL="8145" marR="3258" algn="just">
              <a:lnSpc>
                <a:spcPct val="104500"/>
              </a:lnSpc>
              <a:spcBef>
                <a:spcPts val="29"/>
              </a:spcBef>
            </a:pPr>
            <a:r>
              <a:rPr sz="1600" dirty="0">
                <a:cs typeface="Tahoma"/>
              </a:rPr>
              <a:t>To</a:t>
            </a:r>
            <a:r>
              <a:rPr sz="1600" spc="93" dirty="0">
                <a:cs typeface="Tahoma"/>
              </a:rPr>
              <a:t> </a:t>
            </a:r>
            <a:r>
              <a:rPr sz="1600" dirty="0">
                <a:cs typeface="Tahoma"/>
              </a:rPr>
              <a:t>ensure</a:t>
            </a:r>
            <a:r>
              <a:rPr sz="1600" spc="90" dirty="0">
                <a:cs typeface="Tahoma"/>
              </a:rPr>
              <a:t> </a:t>
            </a:r>
            <a:r>
              <a:rPr sz="1600" dirty="0">
                <a:cs typeface="Tahoma"/>
              </a:rPr>
              <a:t>a</a:t>
            </a:r>
            <a:r>
              <a:rPr sz="1600" spc="90" dirty="0">
                <a:cs typeface="Tahoma"/>
              </a:rPr>
              <a:t> </a:t>
            </a:r>
            <a:r>
              <a:rPr sz="1600" dirty="0">
                <a:cs typeface="Tahoma"/>
              </a:rPr>
              <a:t>smooth</a:t>
            </a:r>
            <a:r>
              <a:rPr sz="1600" spc="90" dirty="0">
                <a:cs typeface="Tahoma"/>
              </a:rPr>
              <a:t> </a:t>
            </a:r>
            <a:r>
              <a:rPr sz="1600" dirty="0">
                <a:cs typeface="Tahoma"/>
              </a:rPr>
              <a:t>transition</a:t>
            </a:r>
            <a:r>
              <a:rPr sz="1600" spc="99" dirty="0">
                <a:cs typeface="Tahoma"/>
              </a:rPr>
              <a:t> </a:t>
            </a:r>
            <a:r>
              <a:rPr sz="1600" dirty="0">
                <a:cs typeface="Tahoma"/>
              </a:rPr>
              <a:t>from</a:t>
            </a:r>
            <a:r>
              <a:rPr sz="1600" spc="90" dirty="0">
                <a:cs typeface="Tahoma"/>
              </a:rPr>
              <a:t> </a:t>
            </a:r>
            <a:r>
              <a:rPr sz="1600" dirty="0">
                <a:cs typeface="Tahoma"/>
              </a:rPr>
              <a:t>the</a:t>
            </a:r>
            <a:r>
              <a:rPr sz="1600" spc="90" dirty="0">
                <a:cs typeface="Tahoma"/>
              </a:rPr>
              <a:t> </a:t>
            </a:r>
            <a:r>
              <a:rPr sz="1600" dirty="0">
                <a:cs typeface="Tahoma"/>
              </a:rPr>
              <a:t>previous</a:t>
            </a:r>
            <a:r>
              <a:rPr sz="1600" spc="93" dirty="0">
                <a:cs typeface="Tahoma"/>
              </a:rPr>
              <a:t> </a:t>
            </a:r>
            <a:r>
              <a:rPr sz="1600" dirty="0">
                <a:cs typeface="Tahoma"/>
              </a:rPr>
              <a:t>version,</a:t>
            </a:r>
            <a:r>
              <a:rPr sz="1600" spc="93" dirty="0">
                <a:cs typeface="Tahoma"/>
              </a:rPr>
              <a:t> </a:t>
            </a:r>
            <a:r>
              <a:rPr sz="1600" dirty="0">
                <a:cs typeface="Tahoma"/>
              </a:rPr>
              <a:t>AQMM</a:t>
            </a:r>
            <a:r>
              <a:rPr sz="1600" spc="93" dirty="0">
                <a:cs typeface="Tahoma"/>
              </a:rPr>
              <a:t> </a:t>
            </a:r>
            <a:r>
              <a:rPr sz="1600" dirty="0">
                <a:cs typeface="Tahoma"/>
              </a:rPr>
              <a:t>v</a:t>
            </a:r>
            <a:r>
              <a:rPr sz="1600" spc="99" dirty="0">
                <a:cs typeface="Tahoma"/>
              </a:rPr>
              <a:t> </a:t>
            </a:r>
            <a:r>
              <a:rPr sz="1600" dirty="0">
                <a:cs typeface="Tahoma"/>
              </a:rPr>
              <a:t>2.0</a:t>
            </a:r>
            <a:r>
              <a:rPr sz="1600" spc="90" dirty="0">
                <a:cs typeface="Tahoma"/>
              </a:rPr>
              <a:t> </a:t>
            </a:r>
            <a:r>
              <a:rPr sz="1600" dirty="0">
                <a:cs typeface="Tahoma"/>
              </a:rPr>
              <a:t>will</a:t>
            </a:r>
            <a:r>
              <a:rPr sz="1600" spc="93" dirty="0">
                <a:cs typeface="Tahoma"/>
              </a:rPr>
              <a:t> </a:t>
            </a:r>
            <a:r>
              <a:rPr sz="1600" dirty="0">
                <a:cs typeface="Tahoma"/>
              </a:rPr>
              <a:t>be</a:t>
            </a:r>
            <a:r>
              <a:rPr sz="1600" spc="90" dirty="0">
                <a:cs typeface="Tahoma"/>
              </a:rPr>
              <a:t> </a:t>
            </a:r>
            <a:r>
              <a:rPr sz="1600" spc="-6" dirty="0">
                <a:cs typeface="Tahoma"/>
              </a:rPr>
              <a:t>applicable </a:t>
            </a:r>
            <a:r>
              <a:rPr sz="1600" dirty="0">
                <a:cs typeface="Tahoma"/>
              </a:rPr>
              <a:t>to</a:t>
            </a:r>
            <a:r>
              <a:rPr sz="1600" spc="87" dirty="0">
                <a:cs typeface="Tahoma"/>
              </a:rPr>
              <a:t> </a:t>
            </a:r>
            <a:r>
              <a:rPr sz="1600" dirty="0">
                <a:cs typeface="Tahoma"/>
              </a:rPr>
              <a:t>firms</a:t>
            </a:r>
            <a:r>
              <a:rPr sz="1600" spc="90" dirty="0">
                <a:cs typeface="Tahoma"/>
              </a:rPr>
              <a:t> </a:t>
            </a:r>
            <a:r>
              <a:rPr sz="1600" dirty="0">
                <a:cs typeface="Tahoma"/>
              </a:rPr>
              <a:t>(referred</a:t>
            </a:r>
            <a:r>
              <a:rPr sz="1600" spc="80" dirty="0">
                <a:cs typeface="Tahoma"/>
              </a:rPr>
              <a:t> </a:t>
            </a:r>
            <a:r>
              <a:rPr sz="1600" dirty="0">
                <a:cs typeface="Tahoma"/>
              </a:rPr>
              <a:t>to</a:t>
            </a:r>
            <a:r>
              <a:rPr sz="1600" spc="87" dirty="0">
                <a:cs typeface="Tahoma"/>
              </a:rPr>
              <a:t> </a:t>
            </a:r>
            <a:r>
              <a:rPr sz="1600" dirty="0">
                <a:cs typeface="Tahoma"/>
              </a:rPr>
              <a:t>as</a:t>
            </a:r>
            <a:r>
              <a:rPr sz="1600" spc="90" dirty="0">
                <a:cs typeface="Tahoma"/>
              </a:rPr>
              <a:t> </a:t>
            </a:r>
            <a:r>
              <a:rPr sz="1600" dirty="0">
                <a:cs typeface="Tahoma"/>
              </a:rPr>
              <a:t>Practice</a:t>
            </a:r>
            <a:r>
              <a:rPr sz="1600" spc="93" dirty="0">
                <a:cs typeface="Tahoma"/>
              </a:rPr>
              <a:t> </a:t>
            </a:r>
            <a:r>
              <a:rPr sz="1600" dirty="0">
                <a:cs typeface="Tahoma"/>
              </a:rPr>
              <a:t>Units</a:t>
            </a:r>
            <a:r>
              <a:rPr sz="1600" spc="87" dirty="0">
                <a:cs typeface="Tahoma"/>
              </a:rPr>
              <a:t> </a:t>
            </a:r>
            <a:r>
              <a:rPr sz="1600" dirty="0">
                <a:cs typeface="Tahoma"/>
              </a:rPr>
              <a:t>in</a:t>
            </a:r>
            <a:r>
              <a:rPr sz="1600" spc="77" dirty="0">
                <a:cs typeface="Tahoma"/>
              </a:rPr>
              <a:t> </a:t>
            </a:r>
            <a:r>
              <a:rPr sz="1600" dirty="0">
                <a:cs typeface="Tahoma"/>
              </a:rPr>
              <a:t>the</a:t>
            </a:r>
            <a:r>
              <a:rPr sz="1600" spc="87" dirty="0">
                <a:cs typeface="Tahoma"/>
              </a:rPr>
              <a:t> </a:t>
            </a:r>
            <a:r>
              <a:rPr sz="1600" dirty="0">
                <a:cs typeface="Tahoma"/>
              </a:rPr>
              <a:t>context</a:t>
            </a:r>
            <a:r>
              <a:rPr sz="1600" spc="87" dirty="0">
                <a:cs typeface="Tahoma"/>
              </a:rPr>
              <a:t> </a:t>
            </a:r>
            <a:r>
              <a:rPr sz="1600" dirty="0">
                <a:cs typeface="Tahoma"/>
              </a:rPr>
              <a:t>of</a:t>
            </a:r>
            <a:r>
              <a:rPr sz="1600" spc="87" dirty="0">
                <a:cs typeface="Tahoma"/>
              </a:rPr>
              <a:t> </a:t>
            </a:r>
            <a:r>
              <a:rPr sz="1600" dirty="0">
                <a:cs typeface="Tahoma"/>
              </a:rPr>
              <a:t>Peer</a:t>
            </a:r>
            <a:r>
              <a:rPr sz="1600" spc="83" dirty="0">
                <a:cs typeface="Tahoma"/>
              </a:rPr>
              <a:t> </a:t>
            </a:r>
            <a:r>
              <a:rPr sz="1600" dirty="0">
                <a:cs typeface="Tahoma"/>
              </a:rPr>
              <a:t>Review)</a:t>
            </a:r>
            <a:r>
              <a:rPr sz="1600" spc="87" dirty="0">
                <a:cs typeface="Tahoma"/>
              </a:rPr>
              <a:t> </a:t>
            </a:r>
            <a:r>
              <a:rPr sz="1600" dirty="0">
                <a:cs typeface="Tahoma"/>
              </a:rPr>
              <a:t>which</a:t>
            </a:r>
            <a:r>
              <a:rPr sz="1600" spc="83" dirty="0">
                <a:cs typeface="Tahoma"/>
              </a:rPr>
              <a:t> </a:t>
            </a:r>
            <a:r>
              <a:rPr sz="1600" b="1" u="sng" dirty="0">
                <a:cs typeface="Tahoma"/>
              </a:rPr>
              <a:t>submit</a:t>
            </a:r>
            <a:r>
              <a:rPr sz="1600" b="1" u="sng" spc="170" dirty="0">
                <a:cs typeface="Tahoma"/>
              </a:rPr>
              <a:t> </a:t>
            </a:r>
            <a:r>
              <a:rPr sz="1600" b="1" u="sng" spc="-13" dirty="0">
                <a:cs typeface="Tahoma"/>
              </a:rPr>
              <a:t>Form </a:t>
            </a:r>
            <a:r>
              <a:rPr sz="1600" b="1" u="sng" dirty="0">
                <a:cs typeface="Tahoma"/>
              </a:rPr>
              <a:t>1</a:t>
            </a:r>
            <a:r>
              <a:rPr sz="1600" b="1" u="sng" spc="32" dirty="0">
                <a:cs typeface="Tahoma"/>
              </a:rPr>
              <a:t> </a:t>
            </a:r>
            <a:r>
              <a:rPr sz="1600" b="1" u="sng" dirty="0">
                <a:cs typeface="Tahoma"/>
              </a:rPr>
              <a:t>–</a:t>
            </a:r>
            <a:r>
              <a:rPr sz="1600" b="1" u="sng" spc="35" dirty="0">
                <a:cs typeface="Tahoma"/>
              </a:rPr>
              <a:t> </a:t>
            </a:r>
            <a:r>
              <a:rPr sz="1600" b="1" u="sng" dirty="0">
                <a:cs typeface="Tahoma"/>
              </a:rPr>
              <a:t>Application</a:t>
            </a:r>
            <a:r>
              <a:rPr sz="1600" b="1" u="sng" spc="26" dirty="0">
                <a:cs typeface="Tahoma"/>
              </a:rPr>
              <a:t> </a:t>
            </a:r>
            <a:r>
              <a:rPr sz="1600" b="1" u="sng" dirty="0">
                <a:cs typeface="Tahoma"/>
              </a:rPr>
              <a:t>cum</a:t>
            </a:r>
            <a:r>
              <a:rPr sz="1600" b="1" u="sng" spc="26" dirty="0">
                <a:cs typeface="Tahoma"/>
              </a:rPr>
              <a:t> </a:t>
            </a:r>
            <a:r>
              <a:rPr sz="1600" b="1" u="sng" dirty="0">
                <a:cs typeface="Tahoma"/>
              </a:rPr>
              <a:t>Questionnaire</a:t>
            </a:r>
            <a:r>
              <a:rPr sz="1600" b="1" u="sng" spc="58" dirty="0">
                <a:cs typeface="Tahoma"/>
              </a:rPr>
              <a:t> </a:t>
            </a:r>
            <a:r>
              <a:rPr sz="1600" b="1" u="sng" dirty="0">
                <a:cs typeface="Tahoma"/>
              </a:rPr>
              <a:t>on</a:t>
            </a:r>
            <a:r>
              <a:rPr sz="1600" b="1" u="sng" spc="35" dirty="0">
                <a:cs typeface="Tahoma"/>
              </a:rPr>
              <a:t> </a:t>
            </a:r>
            <a:r>
              <a:rPr sz="1600" b="1" u="sng" dirty="0">
                <a:cs typeface="Tahoma"/>
              </a:rPr>
              <a:t>or</a:t>
            </a:r>
            <a:r>
              <a:rPr sz="1600" b="1" u="sng" spc="35" dirty="0">
                <a:cs typeface="Tahoma"/>
              </a:rPr>
              <a:t> </a:t>
            </a:r>
            <a:r>
              <a:rPr sz="1600" b="1" u="sng" dirty="0">
                <a:cs typeface="Tahoma"/>
              </a:rPr>
              <a:t>after</a:t>
            </a:r>
            <a:r>
              <a:rPr sz="1600" b="1" u="sng" spc="35" dirty="0">
                <a:cs typeface="Tahoma"/>
              </a:rPr>
              <a:t> </a:t>
            </a:r>
            <a:r>
              <a:rPr sz="1600" b="1" u="sng" dirty="0">
                <a:cs typeface="Tahoma"/>
              </a:rPr>
              <a:t>01.04.2025</a:t>
            </a:r>
            <a:r>
              <a:rPr sz="1600" dirty="0">
                <a:cs typeface="Tahoma"/>
              </a:rPr>
              <a:t>.</a:t>
            </a:r>
            <a:r>
              <a:rPr sz="1600" spc="38" dirty="0">
                <a:cs typeface="Tahoma"/>
              </a:rPr>
              <a:t> </a:t>
            </a:r>
            <a:r>
              <a:rPr sz="1600" dirty="0">
                <a:cs typeface="Tahoma"/>
              </a:rPr>
              <a:t>This</a:t>
            </a:r>
            <a:r>
              <a:rPr sz="1600" spc="45" dirty="0">
                <a:cs typeface="Tahoma"/>
              </a:rPr>
              <a:t> </a:t>
            </a:r>
            <a:r>
              <a:rPr sz="1600" dirty="0">
                <a:cs typeface="Tahoma"/>
              </a:rPr>
              <a:t>will</a:t>
            </a:r>
            <a:r>
              <a:rPr sz="1600" spc="45" dirty="0">
                <a:cs typeface="Tahoma"/>
              </a:rPr>
              <a:t> </a:t>
            </a:r>
            <a:r>
              <a:rPr sz="1600" dirty="0">
                <a:cs typeface="Tahoma"/>
              </a:rPr>
              <a:t>cover</a:t>
            </a:r>
            <a:r>
              <a:rPr sz="1600" spc="45" dirty="0">
                <a:cs typeface="Tahoma"/>
              </a:rPr>
              <a:t> </a:t>
            </a:r>
            <a:r>
              <a:rPr sz="1600" dirty="0">
                <a:cs typeface="Tahoma"/>
              </a:rPr>
              <a:t>firms</a:t>
            </a:r>
            <a:r>
              <a:rPr sz="1600" spc="45" dirty="0">
                <a:cs typeface="Tahoma"/>
              </a:rPr>
              <a:t> </a:t>
            </a:r>
            <a:r>
              <a:rPr sz="1600" dirty="0">
                <a:cs typeface="Tahoma"/>
              </a:rPr>
              <a:t>for</a:t>
            </a:r>
            <a:r>
              <a:rPr sz="1600" spc="45" dirty="0">
                <a:cs typeface="Tahoma"/>
              </a:rPr>
              <a:t> </a:t>
            </a:r>
            <a:r>
              <a:rPr sz="1600" spc="-6" dirty="0">
                <a:cs typeface="Tahoma"/>
              </a:rPr>
              <a:t>which </a:t>
            </a:r>
            <a:r>
              <a:rPr sz="1600" dirty="0">
                <a:cs typeface="Tahoma"/>
              </a:rPr>
              <a:t>the</a:t>
            </a:r>
            <a:r>
              <a:rPr sz="1600" spc="112" dirty="0">
                <a:cs typeface="Tahoma"/>
              </a:rPr>
              <a:t> </a:t>
            </a:r>
            <a:r>
              <a:rPr sz="1600" dirty="0">
                <a:cs typeface="Tahoma"/>
              </a:rPr>
              <a:t>review</a:t>
            </a:r>
            <a:r>
              <a:rPr sz="1600" spc="115" dirty="0">
                <a:cs typeface="Tahoma"/>
              </a:rPr>
              <a:t> </a:t>
            </a:r>
            <a:r>
              <a:rPr sz="1600" dirty="0">
                <a:cs typeface="Tahoma"/>
              </a:rPr>
              <a:t>period</a:t>
            </a:r>
            <a:r>
              <a:rPr sz="1600" spc="109" dirty="0">
                <a:cs typeface="Tahoma"/>
              </a:rPr>
              <a:t> </a:t>
            </a:r>
            <a:r>
              <a:rPr sz="1600" dirty="0">
                <a:cs typeface="Tahoma"/>
              </a:rPr>
              <a:t>is</a:t>
            </a:r>
            <a:r>
              <a:rPr sz="1600" spc="119" dirty="0">
                <a:cs typeface="Tahoma"/>
              </a:rPr>
              <a:t> </a:t>
            </a:r>
            <a:r>
              <a:rPr sz="1600" dirty="0">
                <a:cs typeface="Tahoma"/>
              </a:rPr>
              <a:t>from</a:t>
            </a:r>
            <a:r>
              <a:rPr sz="1600" spc="115" dirty="0">
                <a:cs typeface="Tahoma"/>
              </a:rPr>
              <a:t> </a:t>
            </a:r>
            <a:r>
              <a:rPr sz="1600" dirty="0">
                <a:cs typeface="Tahoma"/>
              </a:rPr>
              <a:t>01.04.2022</a:t>
            </a:r>
            <a:r>
              <a:rPr sz="1600" spc="106" dirty="0">
                <a:cs typeface="Tahoma"/>
              </a:rPr>
              <a:t> </a:t>
            </a:r>
            <a:r>
              <a:rPr sz="1600" dirty="0">
                <a:cs typeface="Tahoma"/>
              </a:rPr>
              <a:t>till</a:t>
            </a:r>
            <a:r>
              <a:rPr sz="1600" spc="119" dirty="0">
                <a:cs typeface="Tahoma"/>
              </a:rPr>
              <a:t> </a:t>
            </a:r>
            <a:r>
              <a:rPr sz="1600" dirty="0">
                <a:cs typeface="Tahoma"/>
              </a:rPr>
              <a:t>31.03.2025</a:t>
            </a:r>
            <a:r>
              <a:rPr sz="1600" spc="115" dirty="0">
                <a:cs typeface="Tahoma"/>
              </a:rPr>
              <a:t> </a:t>
            </a:r>
            <a:r>
              <a:rPr sz="1600" dirty="0">
                <a:cs typeface="Tahoma"/>
              </a:rPr>
              <a:t>(other</a:t>
            </a:r>
            <a:r>
              <a:rPr sz="1600" spc="106" dirty="0">
                <a:cs typeface="Tahoma"/>
              </a:rPr>
              <a:t> </a:t>
            </a:r>
            <a:r>
              <a:rPr sz="1600" dirty="0">
                <a:cs typeface="Tahoma"/>
              </a:rPr>
              <a:t>than</a:t>
            </a:r>
            <a:r>
              <a:rPr sz="1600" spc="115" dirty="0">
                <a:cs typeface="Tahoma"/>
              </a:rPr>
              <a:t> </a:t>
            </a:r>
            <a:r>
              <a:rPr sz="1600" dirty="0">
                <a:cs typeface="Tahoma"/>
              </a:rPr>
              <a:t>firms</a:t>
            </a:r>
            <a:r>
              <a:rPr sz="1600" spc="115" dirty="0">
                <a:cs typeface="Tahoma"/>
              </a:rPr>
              <a:t> </a:t>
            </a:r>
            <a:r>
              <a:rPr sz="1600" dirty="0">
                <a:cs typeface="Tahoma"/>
              </a:rPr>
              <a:t>which</a:t>
            </a:r>
            <a:r>
              <a:rPr sz="1600" spc="115" dirty="0">
                <a:cs typeface="Tahoma"/>
              </a:rPr>
              <a:t> </a:t>
            </a:r>
            <a:r>
              <a:rPr sz="1600" dirty="0">
                <a:cs typeface="Tahoma"/>
              </a:rPr>
              <a:t>have</a:t>
            </a:r>
            <a:r>
              <a:rPr sz="1600" spc="106" dirty="0">
                <a:cs typeface="Tahoma"/>
              </a:rPr>
              <a:t> </a:t>
            </a:r>
            <a:r>
              <a:rPr sz="1600" spc="-13" dirty="0">
                <a:cs typeface="Tahoma"/>
              </a:rPr>
              <a:t>been </a:t>
            </a:r>
            <a:r>
              <a:rPr sz="1600" dirty="0">
                <a:cs typeface="Tahoma"/>
              </a:rPr>
              <a:t>constituted</a:t>
            </a:r>
            <a:r>
              <a:rPr sz="1600" spc="87" dirty="0">
                <a:cs typeface="Tahoma"/>
              </a:rPr>
              <a:t> </a:t>
            </a:r>
            <a:r>
              <a:rPr sz="1600" dirty="0">
                <a:cs typeface="Tahoma"/>
              </a:rPr>
              <a:t>during</a:t>
            </a:r>
            <a:r>
              <a:rPr sz="1600" spc="77" dirty="0">
                <a:cs typeface="Tahoma"/>
              </a:rPr>
              <a:t> </a:t>
            </a:r>
            <a:r>
              <a:rPr sz="1600" dirty="0">
                <a:cs typeface="Tahoma"/>
              </a:rPr>
              <a:t>this</a:t>
            </a:r>
            <a:r>
              <a:rPr sz="1600" spc="77" dirty="0">
                <a:cs typeface="Tahoma"/>
              </a:rPr>
              <a:t> </a:t>
            </a:r>
            <a:r>
              <a:rPr sz="1600" dirty="0">
                <a:cs typeface="Tahoma"/>
              </a:rPr>
              <a:t>period</a:t>
            </a:r>
            <a:r>
              <a:rPr sz="1600" spc="87" dirty="0">
                <a:cs typeface="Tahoma"/>
              </a:rPr>
              <a:t> </a:t>
            </a:r>
            <a:r>
              <a:rPr sz="1600" dirty="0">
                <a:cs typeface="Tahoma"/>
              </a:rPr>
              <a:t>for</a:t>
            </a:r>
            <a:r>
              <a:rPr sz="1600" spc="83" dirty="0">
                <a:cs typeface="Tahoma"/>
              </a:rPr>
              <a:t> </a:t>
            </a:r>
            <a:r>
              <a:rPr sz="1600" dirty="0">
                <a:cs typeface="Tahoma"/>
              </a:rPr>
              <a:t>which</a:t>
            </a:r>
            <a:r>
              <a:rPr sz="1600" spc="73" dirty="0">
                <a:cs typeface="Tahoma"/>
              </a:rPr>
              <a:t> </a:t>
            </a:r>
            <a:r>
              <a:rPr sz="1600" dirty="0">
                <a:cs typeface="Tahoma"/>
              </a:rPr>
              <a:t>the</a:t>
            </a:r>
            <a:r>
              <a:rPr sz="1600" spc="80" dirty="0">
                <a:cs typeface="Tahoma"/>
              </a:rPr>
              <a:t> </a:t>
            </a:r>
            <a:r>
              <a:rPr sz="1600" dirty="0">
                <a:cs typeface="Tahoma"/>
              </a:rPr>
              <a:t>review</a:t>
            </a:r>
            <a:r>
              <a:rPr sz="1600" spc="87" dirty="0">
                <a:cs typeface="Tahoma"/>
              </a:rPr>
              <a:t> </a:t>
            </a:r>
            <a:r>
              <a:rPr sz="1600" dirty="0">
                <a:cs typeface="Tahoma"/>
              </a:rPr>
              <a:t>period</a:t>
            </a:r>
            <a:r>
              <a:rPr sz="1600" spc="77" dirty="0">
                <a:cs typeface="Tahoma"/>
              </a:rPr>
              <a:t> </a:t>
            </a:r>
            <a:r>
              <a:rPr sz="1600" dirty="0">
                <a:cs typeface="Tahoma"/>
              </a:rPr>
              <a:t>shall</a:t>
            </a:r>
            <a:r>
              <a:rPr sz="1600" spc="83" dirty="0">
                <a:cs typeface="Tahoma"/>
              </a:rPr>
              <a:t> </a:t>
            </a:r>
            <a:r>
              <a:rPr sz="1600" dirty="0">
                <a:cs typeface="Tahoma"/>
              </a:rPr>
              <a:t>commence</a:t>
            </a:r>
            <a:r>
              <a:rPr sz="1600" spc="80" dirty="0">
                <a:cs typeface="Tahoma"/>
              </a:rPr>
              <a:t> </a:t>
            </a:r>
            <a:r>
              <a:rPr sz="1600" dirty="0">
                <a:cs typeface="Tahoma"/>
              </a:rPr>
              <a:t>from</a:t>
            </a:r>
            <a:r>
              <a:rPr sz="1600" spc="83" dirty="0">
                <a:cs typeface="Tahoma"/>
              </a:rPr>
              <a:t> </a:t>
            </a:r>
            <a:r>
              <a:rPr sz="1600" dirty="0">
                <a:cs typeface="Tahoma"/>
              </a:rPr>
              <a:t>the</a:t>
            </a:r>
            <a:r>
              <a:rPr sz="1600" spc="80" dirty="0">
                <a:cs typeface="Tahoma"/>
              </a:rPr>
              <a:t> </a:t>
            </a:r>
            <a:r>
              <a:rPr sz="1600" spc="-13" dirty="0">
                <a:cs typeface="Tahoma"/>
              </a:rPr>
              <a:t>date </a:t>
            </a:r>
            <a:r>
              <a:rPr sz="1600" dirty="0">
                <a:cs typeface="Tahoma"/>
              </a:rPr>
              <a:t>of</a:t>
            </a:r>
            <a:r>
              <a:rPr sz="1600" spc="240" dirty="0">
                <a:cs typeface="Tahoma"/>
              </a:rPr>
              <a:t> </a:t>
            </a:r>
            <a:r>
              <a:rPr sz="1600" dirty="0">
                <a:cs typeface="Tahoma"/>
              </a:rPr>
              <a:t>constitution</a:t>
            </a:r>
            <a:r>
              <a:rPr sz="1600" spc="234" dirty="0">
                <a:cs typeface="Tahoma"/>
              </a:rPr>
              <a:t> </a:t>
            </a:r>
            <a:r>
              <a:rPr sz="1600" dirty="0">
                <a:cs typeface="Tahoma"/>
              </a:rPr>
              <a:t>till</a:t>
            </a:r>
            <a:r>
              <a:rPr sz="1600" spc="237" dirty="0">
                <a:cs typeface="Tahoma"/>
              </a:rPr>
              <a:t> </a:t>
            </a:r>
            <a:r>
              <a:rPr sz="1600" dirty="0">
                <a:cs typeface="Tahoma"/>
              </a:rPr>
              <a:t>31.03.2025).</a:t>
            </a:r>
            <a:r>
              <a:rPr sz="1600" spc="237" dirty="0">
                <a:cs typeface="Tahoma"/>
              </a:rPr>
              <a:t> </a:t>
            </a:r>
            <a:r>
              <a:rPr sz="1600" dirty="0">
                <a:cs typeface="Tahoma"/>
              </a:rPr>
              <a:t>The</a:t>
            </a:r>
            <a:r>
              <a:rPr sz="1600" spc="231" dirty="0">
                <a:cs typeface="Tahoma"/>
              </a:rPr>
              <a:t> </a:t>
            </a:r>
            <a:r>
              <a:rPr sz="1600" dirty="0">
                <a:cs typeface="Tahoma"/>
              </a:rPr>
              <a:t>Practice</a:t>
            </a:r>
            <a:r>
              <a:rPr sz="1600" spc="234" dirty="0">
                <a:cs typeface="Tahoma"/>
              </a:rPr>
              <a:t> </a:t>
            </a:r>
            <a:r>
              <a:rPr sz="1600" dirty="0">
                <a:cs typeface="Tahoma"/>
              </a:rPr>
              <a:t>Units</a:t>
            </a:r>
            <a:r>
              <a:rPr sz="1600" spc="237" dirty="0">
                <a:cs typeface="Tahoma"/>
              </a:rPr>
              <a:t> </a:t>
            </a:r>
            <a:r>
              <a:rPr sz="1600" dirty="0">
                <a:cs typeface="Tahoma"/>
              </a:rPr>
              <a:t>may</a:t>
            </a:r>
            <a:r>
              <a:rPr sz="1600" spc="240" dirty="0">
                <a:cs typeface="Tahoma"/>
              </a:rPr>
              <a:t> </a:t>
            </a:r>
            <a:r>
              <a:rPr sz="1600" dirty="0">
                <a:cs typeface="Tahoma"/>
              </a:rPr>
              <a:t>however</a:t>
            </a:r>
            <a:r>
              <a:rPr sz="1600" spc="244" dirty="0">
                <a:cs typeface="Tahoma"/>
              </a:rPr>
              <a:t> </a:t>
            </a:r>
            <a:r>
              <a:rPr sz="1600" dirty="0">
                <a:cs typeface="Tahoma"/>
              </a:rPr>
              <a:t>adopt</a:t>
            </a:r>
            <a:r>
              <a:rPr sz="1600" spc="237" dirty="0">
                <a:cs typeface="Tahoma"/>
              </a:rPr>
              <a:t> </a:t>
            </a:r>
            <a:r>
              <a:rPr sz="1600" dirty="0">
                <a:cs typeface="Tahoma"/>
              </a:rPr>
              <a:t>AQMM</a:t>
            </a:r>
            <a:r>
              <a:rPr sz="1600" spc="240" dirty="0">
                <a:cs typeface="Tahoma"/>
              </a:rPr>
              <a:t> </a:t>
            </a:r>
            <a:r>
              <a:rPr sz="1600" dirty="0">
                <a:cs typeface="Tahoma"/>
              </a:rPr>
              <a:t>v</a:t>
            </a:r>
            <a:r>
              <a:rPr sz="1600" spc="240" dirty="0">
                <a:cs typeface="Tahoma"/>
              </a:rPr>
              <a:t> </a:t>
            </a:r>
            <a:r>
              <a:rPr sz="1600" spc="-16" dirty="0">
                <a:cs typeface="Tahoma"/>
              </a:rPr>
              <a:t>2.0 </a:t>
            </a:r>
            <a:r>
              <a:rPr sz="1600" spc="-6" dirty="0">
                <a:cs typeface="Tahoma"/>
              </a:rPr>
              <a:t>earlier.</a:t>
            </a:r>
            <a:endParaRPr sz="1600" dirty="0">
              <a:cs typeface="Tahoma"/>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FAC20-52D0-7972-ECEE-CB5C883DA82F}"/>
              </a:ext>
            </a:extLst>
          </p:cNvPr>
          <p:cNvSpPr txBox="1"/>
          <p:nvPr/>
        </p:nvSpPr>
        <p:spPr>
          <a:xfrm>
            <a:off x="238172" y="92385"/>
            <a:ext cx="9514115" cy="646331"/>
          </a:xfrm>
          <a:prstGeom prst="rect">
            <a:avLst/>
          </a:prstGeom>
          <a:noFill/>
        </p:spPr>
        <p:txBody>
          <a:bodyPr wrap="square">
            <a:spAutoFit/>
          </a:bodyPr>
          <a:lstStyle/>
          <a:p>
            <a:r>
              <a:rPr lang="en-US" sz="3600" b="1" dirty="0">
                <a:latin typeface="+mj-lt"/>
              </a:rPr>
              <a:t>Peer Review Mandate by ICAI</a:t>
            </a:r>
          </a:p>
        </p:txBody>
      </p:sp>
      <p:graphicFrame>
        <p:nvGraphicFramePr>
          <p:cNvPr id="4" name="Table 3">
            <a:extLst>
              <a:ext uri="{FF2B5EF4-FFF2-40B4-BE49-F238E27FC236}">
                <a16:creationId xmlns:a16="http://schemas.microsoft.com/office/drawing/2014/main" id="{10EBE101-FCA9-BC57-A3C0-4E93DCFB5653}"/>
              </a:ext>
            </a:extLst>
          </p:cNvPr>
          <p:cNvGraphicFramePr>
            <a:graphicFrameLocks noGrp="1"/>
          </p:cNvGraphicFramePr>
          <p:nvPr>
            <p:extLst>
              <p:ext uri="{D42A27DB-BD31-4B8C-83A1-F6EECF244321}">
                <p14:modId xmlns:p14="http://schemas.microsoft.com/office/powerpoint/2010/main" val="134768729"/>
              </p:ext>
            </p:extLst>
          </p:nvPr>
        </p:nvGraphicFramePr>
        <p:xfrm>
          <a:off x="344713" y="1018328"/>
          <a:ext cx="11847287" cy="5532889"/>
        </p:xfrm>
        <a:graphic>
          <a:graphicData uri="http://schemas.openxmlformats.org/drawingml/2006/table">
            <a:tbl>
              <a:tblPr firstRow="1" bandRow="1">
                <a:tableStyleId>{F5AB1C69-6EDB-4FF4-983F-18BD219EF322}</a:tableStyleId>
              </a:tblPr>
              <a:tblGrid>
                <a:gridCol w="1893450">
                  <a:extLst>
                    <a:ext uri="{9D8B030D-6E8A-4147-A177-3AD203B41FA5}">
                      <a16:colId xmlns:a16="http://schemas.microsoft.com/office/drawing/2014/main" val="4159374397"/>
                    </a:ext>
                  </a:extLst>
                </a:gridCol>
                <a:gridCol w="9953837">
                  <a:extLst>
                    <a:ext uri="{9D8B030D-6E8A-4147-A177-3AD203B41FA5}">
                      <a16:colId xmlns:a16="http://schemas.microsoft.com/office/drawing/2014/main" val="3771569762"/>
                    </a:ext>
                  </a:extLst>
                </a:gridCol>
              </a:tblGrid>
              <a:tr h="340338">
                <a:tc>
                  <a:txBody>
                    <a:bodyPr/>
                    <a:lstStyle/>
                    <a:p>
                      <a:r>
                        <a:rPr lang="en-US" dirty="0"/>
                        <a:t>Phase</a:t>
                      </a:r>
                    </a:p>
                  </a:txBody>
                  <a:tcPr/>
                </a:tc>
                <a:tc>
                  <a:txBody>
                    <a:bodyPr/>
                    <a:lstStyle/>
                    <a:p>
                      <a:r>
                        <a:rPr lang="en-US" dirty="0"/>
                        <a:t>Applicability</a:t>
                      </a:r>
                    </a:p>
                  </a:txBody>
                  <a:tcPr/>
                </a:tc>
                <a:extLst>
                  <a:ext uri="{0D108BD9-81ED-4DB2-BD59-A6C34878D82A}">
                    <a16:rowId xmlns:a16="http://schemas.microsoft.com/office/drawing/2014/main" val="304444337"/>
                  </a:ext>
                </a:extLst>
              </a:tr>
              <a:tr h="2832308">
                <a:tc>
                  <a:txBody>
                    <a:bodyPr/>
                    <a:lstStyle/>
                    <a:p>
                      <a:r>
                        <a:rPr lang="en-US" dirty="0"/>
                        <a:t>Phase 3</a:t>
                      </a:r>
                    </a:p>
                  </a:txBody>
                  <a:tcPr/>
                </a:tc>
                <a:tc>
                  <a:txBody>
                    <a:bodyPr/>
                    <a:lstStyle/>
                    <a:p>
                      <a:r>
                        <a:rPr lang="en-US" sz="1800" b="0" i="0" kern="1200" dirty="0">
                          <a:solidFill>
                            <a:schemeClr val="dk1"/>
                          </a:solidFill>
                          <a:effectLst/>
                          <a:latin typeface="+mn-lt"/>
                          <a:ea typeface="+mn-ea"/>
                          <a:cs typeface="+mn-cs"/>
                        </a:rPr>
                        <a:t>Practice Units which propose to undertake the </a:t>
                      </a:r>
                      <a:r>
                        <a:rPr lang="en-US" sz="1800" b="1" i="0" kern="1200" dirty="0">
                          <a:solidFill>
                            <a:schemeClr val="dk1"/>
                          </a:solidFill>
                          <a:effectLst/>
                          <a:latin typeface="+mn-lt"/>
                          <a:ea typeface="+mn-ea"/>
                          <a:cs typeface="+mn-cs"/>
                        </a:rPr>
                        <a:t>Statutory Audit</a:t>
                      </a:r>
                      <a:r>
                        <a:rPr lang="en-US" sz="1800" b="0" i="0" kern="1200" dirty="0">
                          <a:solidFill>
                            <a:schemeClr val="dk1"/>
                          </a:solidFill>
                          <a:effectLst/>
                          <a:latin typeface="+mn-lt"/>
                          <a:ea typeface="+mn-ea"/>
                          <a:cs typeface="+mn-cs"/>
                        </a:rPr>
                        <a:t> of entities which have </a:t>
                      </a:r>
                      <a:r>
                        <a:rPr lang="en-US" sz="1800" b="1" i="0" kern="1200" dirty="0">
                          <a:solidFill>
                            <a:schemeClr val="dk1"/>
                          </a:solidFill>
                          <a:effectLst/>
                          <a:latin typeface="+mn-lt"/>
                          <a:ea typeface="+mn-ea"/>
                          <a:cs typeface="+mn-cs"/>
                        </a:rPr>
                        <a:t>raised funds from public or banks or financial institutions</a:t>
                      </a:r>
                      <a:r>
                        <a:rPr lang="en-US" sz="1800" b="0" i="0" kern="1200" dirty="0">
                          <a:solidFill>
                            <a:schemeClr val="dk1"/>
                          </a:solidFill>
                          <a:effectLst/>
                          <a:latin typeface="+mn-lt"/>
                          <a:ea typeface="+mn-ea"/>
                          <a:cs typeface="+mn-cs"/>
                        </a:rPr>
                        <a:t> of over </a:t>
                      </a:r>
                      <a:r>
                        <a:rPr lang="en-US" sz="1800" b="1" i="0" kern="1200" dirty="0">
                          <a:solidFill>
                            <a:schemeClr val="dk1"/>
                          </a:solidFill>
                          <a:effectLst/>
                          <a:latin typeface="+mn-lt"/>
                          <a:ea typeface="+mn-ea"/>
                          <a:cs typeface="+mn-cs"/>
                        </a:rPr>
                        <a:t>Fifty Crores rupees</a:t>
                      </a:r>
                      <a:r>
                        <a:rPr lang="en-US" sz="1800" b="0" i="0" kern="1200" dirty="0">
                          <a:solidFill>
                            <a:schemeClr val="dk1"/>
                          </a:solidFill>
                          <a:effectLst/>
                          <a:latin typeface="+mn-lt"/>
                          <a:ea typeface="+mn-ea"/>
                          <a:cs typeface="+mn-cs"/>
                        </a:rPr>
                        <a:t> during the period under review or of anybody corporate including trusts which are covered under public interest entities : For these Practice Units, there is a pre-requisite of having Peer Review Certificate.</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r>
                        <a:rPr lang="en-US" sz="1800" b="1" i="0" kern="1200" dirty="0">
                          <a:solidFill>
                            <a:schemeClr val="dk1"/>
                          </a:solidFill>
                          <a:effectLst/>
                          <a:latin typeface="+mn-lt"/>
                          <a:ea typeface="+mn-ea"/>
                          <a:cs typeface="+mn-cs"/>
                        </a:rPr>
                        <a:t>or</a:t>
                      </a:r>
                      <a:br>
                        <a:rPr lang="en-US" sz="1800" b="0" i="0" kern="1200" dirty="0">
                          <a:solidFill>
                            <a:schemeClr val="dk1"/>
                          </a:solidFill>
                          <a:effectLst/>
                          <a:latin typeface="+mn-lt"/>
                          <a:ea typeface="+mn-ea"/>
                          <a:cs typeface="+mn-cs"/>
                        </a:rPr>
                      </a:br>
                      <a:endParaRPr lang="en-US" sz="1800" b="0" i="0" kern="1200" dirty="0">
                        <a:solidFill>
                          <a:schemeClr val="dk1"/>
                        </a:solidFill>
                        <a:effectLst/>
                        <a:latin typeface="+mn-lt"/>
                        <a:ea typeface="+mn-ea"/>
                        <a:cs typeface="+mn-cs"/>
                      </a:endParaRPr>
                    </a:p>
                    <a:p>
                      <a:r>
                        <a:rPr lang="en-US" sz="1800" b="1" i="0" kern="1200" dirty="0">
                          <a:solidFill>
                            <a:schemeClr val="dk1"/>
                          </a:solidFill>
                          <a:effectLst/>
                          <a:latin typeface="+mn-lt"/>
                          <a:ea typeface="+mn-ea"/>
                          <a:cs typeface="+mn-cs"/>
                        </a:rPr>
                        <a:t>Practice Units rendering attestation services and having 4 or more partners</a:t>
                      </a:r>
                      <a:r>
                        <a:rPr lang="en-US" sz="1800" b="0" i="0" kern="1200" dirty="0">
                          <a:solidFill>
                            <a:schemeClr val="dk1"/>
                          </a:solidFill>
                          <a:effectLst/>
                          <a:latin typeface="+mn-lt"/>
                          <a:ea typeface="+mn-ea"/>
                          <a:cs typeface="+mn-cs"/>
                        </a:rPr>
                        <a:t>: For these Practice Units, there is a pre-requisite of having Peer Review Certificate before accepting any Statutory audit.</a:t>
                      </a:r>
                      <a:br>
                        <a:rPr lang="en-US" dirty="0"/>
                      </a:br>
                      <a:endParaRPr lang="en-US" dirty="0"/>
                    </a:p>
                  </a:txBody>
                  <a:tcPr/>
                </a:tc>
                <a:extLst>
                  <a:ext uri="{0D108BD9-81ED-4DB2-BD59-A6C34878D82A}">
                    <a16:rowId xmlns:a16="http://schemas.microsoft.com/office/drawing/2014/main" val="2694851775"/>
                  </a:ext>
                </a:extLst>
              </a:tr>
              <a:tr h="2332489">
                <a:tc>
                  <a:txBody>
                    <a:bodyPr/>
                    <a:lstStyle/>
                    <a:p>
                      <a:r>
                        <a:rPr lang="en-US" dirty="0"/>
                        <a:t>Phase 4</a:t>
                      </a:r>
                    </a:p>
                  </a:txBody>
                  <a:tcPr/>
                </a:tc>
                <a:tc>
                  <a:txBody>
                    <a:bodyPr/>
                    <a:lstStyle/>
                    <a:p>
                      <a:r>
                        <a:rPr lang="en-US" sz="1800" b="0" i="0" kern="1200" dirty="0">
                          <a:solidFill>
                            <a:schemeClr val="dk1"/>
                          </a:solidFill>
                          <a:effectLst/>
                          <a:latin typeface="+mn-lt"/>
                          <a:ea typeface="+mn-ea"/>
                          <a:cs typeface="+mn-cs"/>
                        </a:rPr>
                        <a:t>Practice Units which propose to undertake audits of branches of Public Sector banks : For these Practice Units, there is a pre-requisite of having Peer Review Certificate .</a:t>
                      </a:r>
                    </a:p>
                    <a:p>
                      <a:br>
                        <a:rPr lang="en-US" sz="1800" b="0"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or</a:t>
                      </a:r>
                      <a:br>
                        <a:rPr lang="en-US" sz="1800" b="1" i="0" kern="1200" dirty="0">
                          <a:solidFill>
                            <a:schemeClr val="dk1"/>
                          </a:solidFill>
                          <a:effectLst/>
                          <a:latin typeface="+mn-lt"/>
                          <a:ea typeface="+mn-ea"/>
                          <a:cs typeface="+mn-cs"/>
                        </a:rPr>
                      </a:br>
                      <a:endParaRPr lang="en-US" sz="1800" b="1" i="0" kern="1200" dirty="0">
                        <a:solidFill>
                          <a:schemeClr val="dk1"/>
                        </a:solidFill>
                        <a:effectLst/>
                        <a:latin typeface="+mn-lt"/>
                        <a:ea typeface="+mn-ea"/>
                        <a:cs typeface="+mn-cs"/>
                      </a:endParaRPr>
                    </a:p>
                    <a:p>
                      <a:r>
                        <a:rPr lang="en-US" sz="1800" b="1" i="0" kern="1200" dirty="0">
                          <a:solidFill>
                            <a:schemeClr val="dk1"/>
                          </a:solidFill>
                          <a:effectLst/>
                          <a:latin typeface="+mn-lt"/>
                          <a:ea typeface="+mn-ea"/>
                          <a:cs typeface="+mn-cs"/>
                        </a:rPr>
                        <a:t>Practice Units rendering attestation services and having 3 or more partners</a:t>
                      </a:r>
                      <a:r>
                        <a:rPr lang="en-US" sz="1800" b="0" i="0" kern="1200" dirty="0">
                          <a:solidFill>
                            <a:schemeClr val="dk1"/>
                          </a:solidFill>
                          <a:effectLst/>
                          <a:latin typeface="+mn-lt"/>
                          <a:ea typeface="+mn-ea"/>
                          <a:cs typeface="+mn-cs"/>
                        </a:rPr>
                        <a:t>: For these Practice Units, there is a pre-requisite of having Peer Review Certificate before accepting any Statutory audit.</a:t>
                      </a:r>
                      <a:br>
                        <a:rPr lang="en-US" dirty="0"/>
                      </a:br>
                      <a:endParaRPr lang="en-US" dirty="0"/>
                    </a:p>
                  </a:txBody>
                  <a:tcPr/>
                </a:tc>
                <a:extLst>
                  <a:ext uri="{0D108BD9-81ED-4DB2-BD59-A6C34878D82A}">
                    <a16:rowId xmlns:a16="http://schemas.microsoft.com/office/drawing/2014/main" val="1767396829"/>
                  </a:ext>
                </a:extLst>
              </a:tr>
            </a:tbl>
          </a:graphicData>
        </a:graphic>
      </p:graphicFrame>
    </p:spTree>
    <p:extLst>
      <p:ext uri="{BB962C8B-B14F-4D97-AF65-F5344CB8AC3E}">
        <p14:creationId xmlns:p14="http://schemas.microsoft.com/office/powerpoint/2010/main" val="24599423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34866-60D0-A82D-EDAF-4AA5329C9787}"/>
              </a:ext>
            </a:extLst>
          </p:cNvPr>
          <p:cNvSpPr txBox="1"/>
          <p:nvPr/>
        </p:nvSpPr>
        <p:spPr>
          <a:xfrm>
            <a:off x="3910902" y="-109218"/>
            <a:ext cx="7326217"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Final Report </a:t>
            </a:r>
          </a:p>
        </p:txBody>
      </p:sp>
      <p:sp>
        <p:nvSpPr>
          <p:cNvPr id="3" name="TextBox 2">
            <a:extLst>
              <a:ext uri="{FF2B5EF4-FFF2-40B4-BE49-F238E27FC236}">
                <a16:creationId xmlns:a16="http://schemas.microsoft.com/office/drawing/2014/main" id="{03D6AB78-F52F-50EA-23B9-5D71B32C8FC4}"/>
              </a:ext>
            </a:extLst>
          </p:cNvPr>
          <p:cNvSpPr txBox="1"/>
          <p:nvPr/>
        </p:nvSpPr>
        <p:spPr>
          <a:xfrm>
            <a:off x="474398" y="701106"/>
            <a:ext cx="6544019" cy="2308324"/>
          </a:xfrm>
          <a:prstGeom prst="rect">
            <a:avLst/>
          </a:prstGeom>
          <a:noFill/>
        </p:spPr>
        <p:txBody>
          <a:bodyPr wrap="square" rtlCol="0">
            <a:spAutoFit/>
          </a:bodyPr>
          <a:lstStyle/>
          <a:p>
            <a:r>
              <a:rPr lang="en-US" dirty="0"/>
              <a:t>Final Report is to be submitted by the reviewer in the format as may be prescribed by the Peer Review Board, the following below is the link for the final report for the peer review. </a:t>
            </a:r>
          </a:p>
          <a:p>
            <a:endParaRPr lang="en-US" dirty="0"/>
          </a:p>
          <a:p>
            <a:r>
              <a:rPr lang="en-US" dirty="0"/>
              <a:t>Link :- </a:t>
            </a:r>
            <a:r>
              <a:rPr lang="en-US" dirty="0">
                <a:hlinkClick r:id="rId2"/>
              </a:rPr>
              <a:t>https://resource.cdn.icai.org/72014prb57960-mfr.pdf</a:t>
            </a:r>
            <a:endParaRPr lang="en-US" dirty="0"/>
          </a:p>
          <a:p>
            <a:endParaRPr lang="en-US" dirty="0"/>
          </a:p>
          <a:p>
            <a:r>
              <a:rPr lang="en-US" dirty="0"/>
              <a:t>The report should be mailed along with the other annexures to the peer review board </a:t>
            </a:r>
          </a:p>
        </p:txBody>
      </p:sp>
      <p:pic>
        <p:nvPicPr>
          <p:cNvPr id="5" name="Picture 4" descr="A clipboard with a pen and glasses&#10;&#10;AI-generated content may be incorrect.">
            <a:extLst>
              <a:ext uri="{FF2B5EF4-FFF2-40B4-BE49-F238E27FC236}">
                <a16:creationId xmlns:a16="http://schemas.microsoft.com/office/drawing/2014/main" id="{19DC0590-4454-8530-2D4C-62C29B22F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282" y="598668"/>
            <a:ext cx="2835284" cy="2308324"/>
          </a:xfrm>
          <a:prstGeom prst="rect">
            <a:avLst/>
          </a:prstGeom>
        </p:spPr>
      </p:pic>
      <p:sp>
        <p:nvSpPr>
          <p:cNvPr id="4" name="TextBox 3">
            <a:extLst>
              <a:ext uri="{FF2B5EF4-FFF2-40B4-BE49-F238E27FC236}">
                <a16:creationId xmlns:a16="http://schemas.microsoft.com/office/drawing/2014/main" id="{29FBA94D-3FB3-8282-7D09-A363FEDEE502}"/>
              </a:ext>
            </a:extLst>
          </p:cNvPr>
          <p:cNvSpPr txBox="1"/>
          <p:nvPr/>
        </p:nvSpPr>
        <p:spPr>
          <a:xfrm>
            <a:off x="474398" y="3494627"/>
            <a:ext cx="10792185" cy="523220"/>
          </a:xfrm>
          <a:prstGeom prst="rect">
            <a:avLst/>
          </a:prstGeom>
          <a:noFill/>
        </p:spPr>
        <p:txBody>
          <a:bodyPr wrap="square" rtlCol="0">
            <a:spAutoFit/>
          </a:bodyPr>
          <a:lstStyle/>
          <a:p>
            <a:r>
              <a:rPr lang="en-US" sz="2800" u="sng" dirty="0">
                <a:solidFill>
                  <a:srgbClr val="412724"/>
                </a:solidFill>
              </a:rPr>
              <a:t>Documents to be Submitted by the Reviewer</a:t>
            </a:r>
          </a:p>
        </p:txBody>
      </p:sp>
      <p:sp>
        <p:nvSpPr>
          <p:cNvPr id="6" name="TextBox 5">
            <a:extLst>
              <a:ext uri="{FF2B5EF4-FFF2-40B4-BE49-F238E27FC236}">
                <a16:creationId xmlns:a16="http://schemas.microsoft.com/office/drawing/2014/main" id="{1A6A7A14-973A-7236-7A75-974844C9F1BA}"/>
              </a:ext>
            </a:extLst>
          </p:cNvPr>
          <p:cNvSpPr txBox="1"/>
          <p:nvPr/>
        </p:nvSpPr>
        <p:spPr>
          <a:xfrm>
            <a:off x="571667" y="4120285"/>
            <a:ext cx="9871113" cy="21298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Form 9</a:t>
            </a:r>
          </a:p>
          <a:p>
            <a:pPr marL="285750" indent="-285750">
              <a:lnSpc>
                <a:spcPct val="150000"/>
              </a:lnSpc>
              <a:buFont typeface="Arial" panose="020B0604020202020204" pitchFamily="34" charset="0"/>
              <a:buChar char="•"/>
            </a:pPr>
            <a:r>
              <a:rPr lang="en-US" dirty="0"/>
              <a:t>Annexure-I</a:t>
            </a:r>
          </a:p>
          <a:p>
            <a:pPr marL="285750" indent="-285750">
              <a:lnSpc>
                <a:spcPct val="150000"/>
              </a:lnSpc>
              <a:buFont typeface="Arial" panose="020B0604020202020204" pitchFamily="34" charset="0"/>
              <a:buChar char="•"/>
            </a:pPr>
            <a:r>
              <a:rPr lang="en-US" dirty="0"/>
              <a:t>Annexure – II</a:t>
            </a:r>
          </a:p>
          <a:p>
            <a:pPr marL="285750" indent="-285750">
              <a:lnSpc>
                <a:spcPct val="150000"/>
              </a:lnSpc>
              <a:buFont typeface="Arial" panose="020B0604020202020204" pitchFamily="34" charset="0"/>
              <a:buChar char="•"/>
            </a:pPr>
            <a:r>
              <a:rPr lang="en-US" dirty="0"/>
              <a:t>Annexure – III (if AQMM is applicable)</a:t>
            </a:r>
          </a:p>
          <a:p>
            <a:pPr marL="285750" indent="-285750">
              <a:lnSpc>
                <a:spcPct val="150000"/>
              </a:lnSpc>
              <a:buFont typeface="Arial" panose="020B0604020202020204" pitchFamily="34" charset="0"/>
              <a:buChar char="•"/>
            </a:pPr>
            <a:r>
              <a:rPr lang="en-US" dirty="0"/>
              <a:t>Annexure - ABC </a:t>
            </a:r>
          </a:p>
        </p:txBody>
      </p:sp>
    </p:spTree>
    <p:extLst>
      <p:ext uri="{BB962C8B-B14F-4D97-AF65-F5344CB8AC3E}">
        <p14:creationId xmlns:p14="http://schemas.microsoft.com/office/powerpoint/2010/main" val="171846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18CA69-6C9E-FF61-A19A-90DB89B9344D}"/>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a:t>
            </a:r>
          </a:p>
        </p:txBody>
      </p:sp>
      <p:sp>
        <p:nvSpPr>
          <p:cNvPr id="3" name="TextBox 2">
            <a:extLst>
              <a:ext uri="{FF2B5EF4-FFF2-40B4-BE49-F238E27FC236}">
                <a16:creationId xmlns:a16="http://schemas.microsoft.com/office/drawing/2014/main" id="{CED5548D-4737-2429-F96E-E14016B836C2}"/>
              </a:ext>
            </a:extLst>
          </p:cNvPr>
          <p:cNvSpPr txBox="1"/>
          <p:nvPr/>
        </p:nvSpPr>
        <p:spPr>
          <a:xfrm>
            <a:off x="1090669" y="1261165"/>
            <a:ext cx="10807547" cy="3970318"/>
          </a:xfrm>
          <a:prstGeom prst="rect">
            <a:avLst/>
          </a:prstGeom>
          <a:noFill/>
        </p:spPr>
        <p:txBody>
          <a:bodyPr wrap="square" rtlCol="0">
            <a:spAutoFit/>
          </a:bodyPr>
          <a:lstStyle/>
          <a:p>
            <a:r>
              <a:rPr lang="en-US" b="1" u="sng" dirty="0"/>
              <a:t>Details to be filled in the Annexure –I:-</a:t>
            </a:r>
          </a:p>
          <a:p>
            <a:endParaRPr lang="en-US" dirty="0"/>
          </a:p>
          <a:p>
            <a:pPr marL="285750" indent="-285750">
              <a:buFont typeface="Arial" panose="020B0604020202020204" pitchFamily="34" charset="0"/>
              <a:buChar char="•"/>
            </a:pPr>
            <a:r>
              <a:rPr lang="en-US" dirty="0"/>
              <a:t>Whether audit records/working papers administration is satisfactory? </a:t>
            </a:r>
          </a:p>
          <a:p>
            <a:pPr marL="285750" indent="-285750">
              <a:buFont typeface="Arial" panose="020B0604020202020204" pitchFamily="34" charset="0"/>
              <a:buChar char="•"/>
            </a:pPr>
            <a:r>
              <a:rPr lang="en-US" dirty="0"/>
              <a:t>Whether the workings papers are maintained in soft copy or Hard copy?</a:t>
            </a:r>
          </a:p>
          <a:p>
            <a:pPr marL="285750" indent="-285750">
              <a:buFont typeface="Arial" panose="020B0604020202020204" pitchFamily="34" charset="0"/>
              <a:buChar char="•"/>
            </a:pPr>
            <a:r>
              <a:rPr lang="en-US" dirty="0"/>
              <a:t>Whether review of internal control systems was carried out properly in performing assurance engagement?</a:t>
            </a:r>
          </a:p>
          <a:p>
            <a:pPr marL="285750" indent="-285750">
              <a:buFont typeface="Arial" panose="020B0604020202020204" pitchFamily="34" charset="0"/>
              <a:buChar char="•"/>
            </a:pPr>
            <a:r>
              <a:rPr lang="en-US" dirty="0"/>
              <a:t>Whether proper systems and procedures exist within the PU to ensure compliance with technical, professional and ethical standards?</a:t>
            </a:r>
          </a:p>
          <a:p>
            <a:pPr marL="285750" indent="-285750">
              <a:buFont typeface="Arial" panose="020B0604020202020204" pitchFamily="34" charset="0"/>
              <a:buChar char="•"/>
            </a:pPr>
            <a:r>
              <a:rPr lang="en-US" dirty="0"/>
              <a:t>Whether overall presentation of financial statements conforms to statutory requirements of presentation under various Statutes?</a:t>
            </a:r>
          </a:p>
          <a:p>
            <a:pPr marL="285750" indent="-285750">
              <a:buFont typeface="Arial" panose="020B0604020202020204" pitchFamily="34" charset="0"/>
              <a:buChar char="•"/>
            </a:pPr>
            <a:r>
              <a:rPr lang="en-US" dirty="0"/>
              <a:t>Whether audit conclusions drawn are duly supported by audit queries/observations?</a:t>
            </a:r>
          </a:p>
          <a:p>
            <a:pPr marL="285750" indent="-285750">
              <a:buFont typeface="Arial" panose="020B0604020202020204" pitchFamily="34" charset="0"/>
              <a:buChar char="•"/>
            </a:pPr>
            <a:r>
              <a:rPr lang="en-US" dirty="0"/>
              <a:t>Whether the quality of audit reports in respect of format and content found proper?</a:t>
            </a:r>
          </a:p>
          <a:p>
            <a:pPr marL="285750" indent="-285750">
              <a:buFont typeface="Arial" panose="020B0604020202020204" pitchFamily="34" charset="0"/>
              <a:buChar char="•"/>
            </a:pPr>
            <a:r>
              <a:rPr lang="en-US" dirty="0"/>
              <a:t>Whether the PU obtained/Procured any professional work including attest functions through process of tendering?</a:t>
            </a:r>
          </a:p>
        </p:txBody>
      </p:sp>
    </p:spTree>
    <p:extLst>
      <p:ext uri="{BB962C8B-B14F-4D97-AF65-F5344CB8AC3E}">
        <p14:creationId xmlns:p14="http://schemas.microsoft.com/office/powerpoint/2010/main" val="25437802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3F3BE-F7B2-230F-C091-891F2E9C3D70}"/>
              </a:ext>
            </a:extLst>
          </p:cNvPr>
          <p:cNvSpPr txBox="1"/>
          <p:nvPr/>
        </p:nvSpPr>
        <p:spPr>
          <a:xfrm>
            <a:off x="1366091" y="1487277"/>
            <a:ext cx="902281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Whether appointment letters are properly issued to staff recruited by the PU? </a:t>
            </a:r>
          </a:p>
          <a:p>
            <a:pPr marL="285750" indent="-285750">
              <a:buFont typeface="Arial" panose="020B0604020202020204" pitchFamily="34" charset="0"/>
              <a:buChar char="•"/>
            </a:pPr>
            <a:r>
              <a:rPr lang="en-US" dirty="0"/>
              <a:t>Whether Reviewer has verified &amp; satisfied himself with the quality of tax audit services rendered by partner/s, who have rendered in excess of limit prescribed by ICAI u/s 44AB of the Income-tax Act, 1961? </a:t>
            </a:r>
          </a:p>
          <a:p>
            <a:pPr marL="285750" indent="-285750">
              <a:buFont typeface="Arial" panose="020B0604020202020204" pitchFamily="34" charset="0"/>
              <a:buChar char="•"/>
            </a:pPr>
            <a:r>
              <a:rPr lang="en-US" dirty="0"/>
              <a:t>Has the Practice Unit shared Quality Control Manual with Reviewer?</a:t>
            </a:r>
          </a:p>
          <a:p>
            <a:pPr marL="285750" indent="-285750">
              <a:buFont typeface="Arial" panose="020B0604020202020204" pitchFamily="34" charset="0"/>
              <a:buChar char="•"/>
            </a:pPr>
            <a:endParaRPr lang="en-US" dirty="0"/>
          </a:p>
          <a:p>
            <a:endParaRPr lang="en-US" dirty="0"/>
          </a:p>
          <a:p>
            <a:r>
              <a:rPr lang="en-US" b="1" dirty="0"/>
              <a:t>Link for the Annexure –I - </a:t>
            </a:r>
            <a:r>
              <a:rPr lang="en-US" b="1" dirty="0">
                <a:hlinkClick r:id="rId2"/>
              </a:rPr>
              <a:t>https://resource.cdn.icai.org/66199prb53446-6.pdf</a:t>
            </a:r>
            <a:endParaRPr lang="en-US" b="1" dirty="0"/>
          </a:p>
          <a:p>
            <a:endParaRPr lang="en-US" dirty="0"/>
          </a:p>
          <a:p>
            <a:endParaRPr lang="en-US" dirty="0"/>
          </a:p>
        </p:txBody>
      </p:sp>
      <p:sp>
        <p:nvSpPr>
          <p:cNvPr id="3" name="TextBox 2">
            <a:extLst>
              <a:ext uri="{FF2B5EF4-FFF2-40B4-BE49-F238E27FC236}">
                <a16:creationId xmlns:a16="http://schemas.microsoft.com/office/drawing/2014/main" id="{0ADD7B13-3056-1348-6DEB-442485279C37}"/>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a:t>
            </a:r>
          </a:p>
        </p:txBody>
      </p:sp>
    </p:spTree>
    <p:extLst>
      <p:ext uri="{BB962C8B-B14F-4D97-AF65-F5344CB8AC3E}">
        <p14:creationId xmlns:p14="http://schemas.microsoft.com/office/powerpoint/2010/main" val="3003305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E5BF8-E88A-293D-DCFD-550F0138AE6A}"/>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3" name="TextBox 2">
            <a:extLst>
              <a:ext uri="{FF2B5EF4-FFF2-40B4-BE49-F238E27FC236}">
                <a16:creationId xmlns:a16="http://schemas.microsoft.com/office/drawing/2014/main" id="{0FD4FA00-BAAB-CD2F-094F-2EFFFAB90302}"/>
              </a:ext>
            </a:extLst>
          </p:cNvPr>
          <p:cNvSpPr txBox="1"/>
          <p:nvPr/>
        </p:nvSpPr>
        <p:spPr>
          <a:xfrm>
            <a:off x="473725" y="1366360"/>
            <a:ext cx="9518574" cy="4801314"/>
          </a:xfrm>
          <a:prstGeom prst="rect">
            <a:avLst/>
          </a:prstGeom>
          <a:noFill/>
        </p:spPr>
        <p:txBody>
          <a:bodyPr wrap="square" rtlCol="0">
            <a:spAutoFit/>
          </a:bodyPr>
          <a:lstStyle/>
          <a:p>
            <a:r>
              <a:rPr lang="en-US" b="1" u="sng" dirty="0"/>
              <a:t>Details to be filled in the Annexure II-</a:t>
            </a:r>
          </a:p>
          <a:p>
            <a:endParaRPr lang="en-US" dirty="0"/>
          </a:p>
          <a:p>
            <a:pPr marL="285750" indent="-285750">
              <a:buFont typeface="Arial" panose="020B0604020202020204" pitchFamily="34" charset="0"/>
              <a:buChar char="•"/>
            </a:pPr>
            <a:r>
              <a:rPr lang="en-US" dirty="0"/>
              <a:t>Does the PU’s system of quality control include policies and procedures addresses each of the following elements: Leadership responsibilities for quality within the PU, Ethical requirements, Acceptance and continuance of client relationships and specific Engagements, Human resources, Engagement performance, Monitoring</a:t>
            </a:r>
          </a:p>
          <a:p>
            <a:pPr marL="285750" indent="-285750">
              <a:buFont typeface="Arial" panose="020B0604020202020204" pitchFamily="34" charset="0"/>
              <a:buChar char="•"/>
            </a:pPr>
            <a:r>
              <a:rPr lang="en-US" dirty="0"/>
              <a:t>Does the firm have an established mechanism to deal with potential conflicts of interest and for its proper resolution? Was there any such instance available in the file? [Standard on Quality Control (SQC) 1] </a:t>
            </a:r>
          </a:p>
          <a:p>
            <a:pPr marL="285750" indent="-285750">
              <a:buFont typeface="Arial" panose="020B0604020202020204" pitchFamily="34" charset="0"/>
              <a:buChar char="•"/>
            </a:pPr>
            <a:r>
              <a:rPr lang="en-US" dirty="0"/>
              <a:t>How does the firm deal with situations where new information at hand would have caused the firm to decline an engagement? [Standard on Quality Control (SQC) 1] </a:t>
            </a:r>
          </a:p>
          <a:p>
            <a:pPr marL="285750" indent="-285750">
              <a:buFont typeface="Arial" panose="020B0604020202020204" pitchFamily="34" charset="0"/>
              <a:buChar char="•"/>
            </a:pPr>
            <a:r>
              <a:rPr lang="en-US" dirty="0"/>
              <a:t>Does the firm have a system of seeking Management Representation Letters (MRL) from clients?</a:t>
            </a:r>
          </a:p>
          <a:p>
            <a:pPr marL="285750" indent="-285750">
              <a:buFont typeface="Arial" panose="020B0604020202020204" pitchFamily="34" charset="0"/>
              <a:buChar char="•"/>
            </a:pPr>
            <a:r>
              <a:rPr lang="en-US" dirty="0"/>
              <a:t>Is the former accountant of each new client contacted by letter, with the new client’s written permission, requesting appropriate information to assist the firm in deciding whether to accept the appointment?</a:t>
            </a:r>
          </a:p>
          <a:p>
            <a:r>
              <a:rPr lang="en-US" dirty="0"/>
              <a:t> </a:t>
            </a:r>
          </a:p>
        </p:txBody>
      </p:sp>
    </p:spTree>
    <p:extLst>
      <p:ext uri="{BB962C8B-B14F-4D97-AF65-F5344CB8AC3E}">
        <p14:creationId xmlns:p14="http://schemas.microsoft.com/office/powerpoint/2010/main" val="2254872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952FDC-DC14-A23D-B2AB-FBD31E7A98DB}"/>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3" name="TextBox 2">
            <a:extLst>
              <a:ext uri="{FF2B5EF4-FFF2-40B4-BE49-F238E27FC236}">
                <a16:creationId xmlns:a16="http://schemas.microsoft.com/office/drawing/2014/main" id="{EE5BEF92-F89E-F9E4-FCC2-4CC2D0C85FA2}"/>
              </a:ext>
            </a:extLst>
          </p:cNvPr>
          <p:cNvSpPr txBox="1"/>
          <p:nvPr/>
        </p:nvSpPr>
        <p:spPr>
          <a:xfrm>
            <a:off x="473725" y="1399007"/>
            <a:ext cx="9838063" cy="5078313"/>
          </a:xfrm>
          <a:prstGeom prst="rect">
            <a:avLst/>
          </a:prstGeom>
          <a:noFill/>
        </p:spPr>
        <p:txBody>
          <a:bodyPr wrap="square" rtlCol="0">
            <a:spAutoFit/>
          </a:bodyPr>
          <a:lstStyle/>
          <a:p>
            <a:r>
              <a:rPr lang="en-US" b="1" u="sng" dirty="0"/>
              <a:t>Details to be filled in the Annexure II-</a:t>
            </a:r>
            <a:endParaRPr lang="en-US" dirty="0"/>
          </a:p>
          <a:p>
            <a:endParaRPr lang="en-US" dirty="0"/>
          </a:p>
          <a:p>
            <a:pPr marL="285750" indent="-285750">
              <a:buFont typeface="Arial" panose="020B0604020202020204" pitchFamily="34" charset="0"/>
              <a:buChar char="•"/>
            </a:pPr>
            <a:r>
              <a:rPr lang="en-US" dirty="0"/>
              <a:t>Was there a system of file noting to document unusual issues that were not covered in the standard working papers?</a:t>
            </a:r>
          </a:p>
          <a:p>
            <a:pPr marL="285750" indent="-285750">
              <a:buFont typeface="Arial" panose="020B0604020202020204" pitchFamily="34" charset="0"/>
              <a:buChar char="•"/>
            </a:pPr>
            <a:r>
              <a:rPr lang="en-US" dirty="0"/>
              <a:t>Was there a system of maintaining carry forward working papers?</a:t>
            </a:r>
          </a:p>
          <a:p>
            <a:pPr marL="285750" indent="-285750">
              <a:buFont typeface="Arial" panose="020B0604020202020204" pitchFamily="34" charset="0"/>
              <a:buChar char="•"/>
            </a:pPr>
            <a:r>
              <a:rPr lang="en-US" dirty="0"/>
              <a:t>Does the PU have proper policies and procedures in place to ensure appropriate monitoring of assurance/ audit assignments? </a:t>
            </a:r>
          </a:p>
          <a:p>
            <a:pPr marL="285750" indent="-285750">
              <a:buFont typeface="Arial" panose="020B0604020202020204" pitchFamily="34" charset="0"/>
              <a:buChar char="•"/>
            </a:pPr>
            <a:r>
              <a:rPr lang="en-US" dirty="0"/>
              <a:t>Does the PU have proper procedures in place to keep track of changes that take place from time to time to avoid submission of misleading information to any authority or its client(s)?</a:t>
            </a:r>
          </a:p>
          <a:p>
            <a:pPr marL="285750" indent="-285750">
              <a:buFont typeface="Arial" panose="020B0604020202020204" pitchFamily="34" charset="0"/>
              <a:buChar char="•"/>
            </a:pPr>
            <a:r>
              <a:rPr lang="en-US" dirty="0"/>
              <a:t>Does the audit file contain an audit strategy? (SA 300)</a:t>
            </a:r>
          </a:p>
          <a:p>
            <a:pPr marL="285750" indent="-285750">
              <a:buFont typeface="Arial" panose="020B0604020202020204" pitchFamily="34" charset="0"/>
              <a:buChar char="•"/>
            </a:pPr>
            <a:r>
              <a:rPr lang="en-US" dirty="0"/>
              <a:t>Is the PU audit strategy designed to provide an understanding of whether the entity’s selection and application of accounting policies are appropriate for its business including their internal controls and consistent with the applicable financial reporting framework and accounting policies used in the relevant industry? (SA 300)</a:t>
            </a:r>
          </a:p>
          <a:p>
            <a:pPr marL="285750" indent="-285750">
              <a:buFont typeface="Arial" panose="020B0604020202020204" pitchFamily="34" charset="0"/>
              <a:buChar char="•"/>
            </a:pPr>
            <a:r>
              <a:rPr lang="en-US" dirty="0"/>
              <a:t>Does the file contain an audit plan that includes, at a minimum, a description of the nature, timing and extent of planned risk assessment procedures as well as further audit procedures at the assertion level? (SA300)</a:t>
            </a:r>
          </a:p>
          <a:p>
            <a:r>
              <a:rPr lang="en-US" dirty="0"/>
              <a:t> </a:t>
            </a:r>
          </a:p>
        </p:txBody>
      </p:sp>
    </p:spTree>
    <p:extLst>
      <p:ext uri="{BB962C8B-B14F-4D97-AF65-F5344CB8AC3E}">
        <p14:creationId xmlns:p14="http://schemas.microsoft.com/office/powerpoint/2010/main" val="7513035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A79C16-6DFC-A186-F9A8-2FE3EC106164}"/>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3" name="TextBox 2">
            <a:extLst>
              <a:ext uri="{FF2B5EF4-FFF2-40B4-BE49-F238E27FC236}">
                <a16:creationId xmlns:a16="http://schemas.microsoft.com/office/drawing/2014/main" id="{342502C5-82A9-1FC7-8777-725F4F11F88D}"/>
              </a:ext>
            </a:extLst>
          </p:cNvPr>
          <p:cNvSpPr txBox="1"/>
          <p:nvPr/>
        </p:nvSpPr>
        <p:spPr>
          <a:xfrm>
            <a:off x="473725" y="1409756"/>
            <a:ext cx="10333822" cy="5078313"/>
          </a:xfrm>
          <a:prstGeom prst="rect">
            <a:avLst/>
          </a:prstGeom>
          <a:noFill/>
        </p:spPr>
        <p:txBody>
          <a:bodyPr wrap="square" rtlCol="0">
            <a:spAutoFit/>
          </a:bodyPr>
          <a:lstStyle/>
          <a:p>
            <a:r>
              <a:rPr lang="en-US" b="1" u="sng" dirty="0"/>
              <a:t>Details to be filled in the Annexure II-</a:t>
            </a:r>
            <a:endParaRPr lang="en-US" dirty="0"/>
          </a:p>
          <a:p>
            <a:endParaRPr lang="en-US" dirty="0"/>
          </a:p>
          <a:p>
            <a:pPr marL="285750" indent="-285750">
              <a:buFont typeface="Arial" panose="020B0604020202020204" pitchFamily="34" charset="0"/>
              <a:buChar char="•"/>
            </a:pPr>
            <a:r>
              <a:rPr lang="en-US" dirty="0"/>
              <a:t>Has the PU performed the following risk assessment procedures to provide a basis for the identification and assessment of risks of material misstatement at the financial report and assertion levels: (SA 315 and300,320,330)</a:t>
            </a:r>
          </a:p>
          <a:p>
            <a:pPr marL="285750" indent="-285750">
              <a:buFont typeface="Arial" panose="020B0604020202020204" pitchFamily="34" charset="0"/>
              <a:buChar char="•"/>
            </a:pPr>
            <a:r>
              <a:rPr lang="en-US" dirty="0"/>
              <a:t>Has the PU demonstrated an understanding of control activities necessary to assess the risks of material misstatement at the assertion level and design further audit procedures responsive to assessed risks? (SA 315,320,300,330) </a:t>
            </a:r>
          </a:p>
          <a:p>
            <a:pPr marL="285750" indent="-285750">
              <a:buFont typeface="Arial" panose="020B0604020202020204" pitchFamily="34" charset="0"/>
              <a:buChar char="•"/>
            </a:pPr>
            <a:r>
              <a:rPr lang="en-US" dirty="0"/>
              <a:t>Has the PU identified and assessed the risks of material misstatement at the financial report level, and at the assertion level for classes of transactions, account balances, and disclosures to provide a basis for designing and performing further audit procedures? (SA 315) .. Has the PU documented these risks? (SA 315)</a:t>
            </a:r>
          </a:p>
          <a:p>
            <a:pPr marL="285750" indent="-285750">
              <a:buFont typeface="Arial" panose="020B0604020202020204" pitchFamily="34" charset="0"/>
              <a:buChar char="•"/>
            </a:pPr>
            <a:r>
              <a:rPr lang="en-US" dirty="0"/>
              <a:t>As part of the risk assessment, has the PU determined whether any of the risks identified are, in the PU’s judgment, significant risks (SA315,330)</a:t>
            </a:r>
          </a:p>
          <a:p>
            <a:pPr marL="285750" indent="-285750">
              <a:buFont typeface="Arial" panose="020B0604020202020204" pitchFamily="34" charset="0"/>
              <a:buChar char="•"/>
            </a:pPr>
            <a:r>
              <a:rPr lang="en-US" dirty="0"/>
              <a:t>Does the audit plan include evidence that the PU has identified and assessed risks of material misstatement, whether due to fraud or error, based on an understanding of the entity and its environment? (SA 300,315,320,330)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103103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6FC23-7624-7570-AC30-982413286AA4}"/>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4" name="TextBox 3">
            <a:extLst>
              <a:ext uri="{FF2B5EF4-FFF2-40B4-BE49-F238E27FC236}">
                <a16:creationId xmlns:a16="http://schemas.microsoft.com/office/drawing/2014/main" id="{F828686D-9B13-A9F0-9CAF-8797323C4995}"/>
              </a:ext>
            </a:extLst>
          </p:cNvPr>
          <p:cNvSpPr txBox="1"/>
          <p:nvPr/>
        </p:nvSpPr>
        <p:spPr>
          <a:xfrm>
            <a:off x="473725" y="1227266"/>
            <a:ext cx="10664328" cy="5355312"/>
          </a:xfrm>
          <a:prstGeom prst="rect">
            <a:avLst/>
          </a:prstGeom>
          <a:noFill/>
        </p:spPr>
        <p:txBody>
          <a:bodyPr wrap="square">
            <a:spAutoFit/>
          </a:bodyPr>
          <a:lstStyle/>
          <a:p>
            <a:r>
              <a:rPr lang="en-US" b="1" u="sng" dirty="0"/>
              <a:t>Details to be filled in the Annexure II-</a:t>
            </a:r>
          </a:p>
          <a:p>
            <a:endParaRPr lang="en-US" b="1" u="sng" dirty="0"/>
          </a:p>
          <a:p>
            <a:pPr marL="285750" indent="-285750">
              <a:buFont typeface="Arial" panose="020B0604020202020204" pitchFamily="34" charset="0"/>
              <a:buChar char="•"/>
            </a:pPr>
            <a:r>
              <a:rPr lang="en-US" dirty="0"/>
              <a:t>Has the PU designed and performed further audit procedures whose nature, timing, and extent are based on and are responsive to the assessed risks of material misstatement at the assertion level? (SA 330)</a:t>
            </a:r>
            <a:endParaRPr lang="en-US" b="1" u="sng" dirty="0"/>
          </a:p>
          <a:p>
            <a:pPr marL="285750" indent="-285750">
              <a:buFont typeface="Arial" panose="020B0604020202020204" pitchFamily="34" charset="0"/>
              <a:buChar char="•"/>
            </a:pPr>
            <a:r>
              <a:rPr lang="en-US" dirty="0"/>
              <a:t>Has the PU designed and performed tests of controls to obtain sufficient appropriate audit evidence as to the operating effectiveness of relevant controls? (SA330)</a:t>
            </a:r>
            <a:endParaRPr lang="en-US" b="1" u="sng" dirty="0"/>
          </a:p>
          <a:p>
            <a:pPr marL="285750" indent="-285750">
              <a:buFont typeface="Arial" panose="020B0604020202020204" pitchFamily="34" charset="0"/>
              <a:buChar char="•"/>
            </a:pPr>
            <a:r>
              <a:rPr lang="en-US" dirty="0"/>
              <a:t>Has the PU determined appropriate means of selecting items for testing that are effective in meeting the purpose of the audit procedure in the design of tests of control and tests of details?</a:t>
            </a:r>
          </a:p>
          <a:p>
            <a:pPr marL="285750" indent="-285750">
              <a:buFont typeface="Arial" panose="020B0604020202020204" pitchFamily="34" charset="0"/>
              <a:buChar char="•"/>
            </a:pPr>
            <a:r>
              <a:rPr lang="en-US" dirty="0"/>
              <a:t>Has the PU designed and performed appropriate substantive procedures for each material class of transactions, account balance, and disclosure? (SA 330 and SA 520 ,SA 320 &amp; 315)</a:t>
            </a:r>
          </a:p>
          <a:p>
            <a:pPr marL="285750" indent="-285750">
              <a:buFont typeface="Arial" panose="020B0604020202020204" pitchFamily="34" charset="0"/>
              <a:buChar char="•"/>
            </a:pPr>
            <a:r>
              <a:rPr lang="en-US" dirty="0"/>
              <a:t>Did the PU’s substantive procedures include the following audit procedures related to the financial report closing process:(SA 330)</a:t>
            </a:r>
          </a:p>
          <a:p>
            <a:pPr marL="285750" indent="-285750">
              <a:buFont typeface="Arial" panose="020B0604020202020204" pitchFamily="34" charset="0"/>
              <a:buChar char="•"/>
            </a:pPr>
            <a:r>
              <a:rPr lang="en-US" dirty="0"/>
              <a:t>If the PU has identified events or conditions that may cast significant doubt on the entity’s ability to continue as a going concern, has the PU obtained sufficient appropriate audit evidence to determine whether or not a material uncertainty exists through performing additional audit procedures, including consideration of mitigating factors? [SA 570 ]</a:t>
            </a:r>
          </a:p>
          <a:p>
            <a:pPr marL="285750" indent="-285750">
              <a:buFont typeface="Arial" panose="020B0604020202020204" pitchFamily="34" charset="0"/>
              <a:buChar char="•"/>
            </a:pPr>
            <a:r>
              <a:rPr lang="en-US" dirty="0"/>
              <a:t>When undertaking an audit sample, did the member: determine a sample size sufficient to reduce sampling risk to an acceptably low level? (SA 530)</a:t>
            </a:r>
          </a:p>
        </p:txBody>
      </p:sp>
    </p:spTree>
    <p:extLst>
      <p:ext uri="{BB962C8B-B14F-4D97-AF65-F5344CB8AC3E}">
        <p14:creationId xmlns:p14="http://schemas.microsoft.com/office/powerpoint/2010/main" val="12792606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A8DB1-A44E-1345-2C65-60AF326A0D8A}"/>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4" name="TextBox 3">
            <a:extLst>
              <a:ext uri="{FF2B5EF4-FFF2-40B4-BE49-F238E27FC236}">
                <a16:creationId xmlns:a16="http://schemas.microsoft.com/office/drawing/2014/main" id="{7F9A8E41-C7BE-E076-32D9-6D13F14BE3A7}"/>
              </a:ext>
            </a:extLst>
          </p:cNvPr>
          <p:cNvSpPr txBox="1"/>
          <p:nvPr/>
        </p:nvSpPr>
        <p:spPr>
          <a:xfrm>
            <a:off x="473725" y="1184515"/>
            <a:ext cx="10763478" cy="5078313"/>
          </a:xfrm>
          <a:prstGeom prst="rect">
            <a:avLst/>
          </a:prstGeom>
          <a:noFill/>
        </p:spPr>
        <p:txBody>
          <a:bodyPr wrap="square">
            <a:spAutoFit/>
          </a:bodyPr>
          <a:lstStyle/>
          <a:p>
            <a:r>
              <a:rPr lang="en-US" b="1" u="sng" dirty="0"/>
              <a:t>Details to be filled in the Annexure II-</a:t>
            </a:r>
          </a:p>
          <a:p>
            <a:endParaRPr lang="en-US" b="1" u="sng" dirty="0"/>
          </a:p>
          <a:p>
            <a:pPr marL="285750" indent="-285750">
              <a:buFont typeface="Arial" panose="020B0604020202020204" pitchFamily="34" charset="0"/>
              <a:buChar char="•"/>
            </a:pPr>
            <a:r>
              <a:rPr lang="en-US" dirty="0"/>
              <a:t>Has the PU determined: materiality for the report as a whole, and if applicable classes of transactions, balances and disclosures (SA 320); and performance materiality for the purpose of assessing the risks of material misstatement and determining the nature, timing and extent of further audit procedures? (SA320) </a:t>
            </a:r>
          </a:p>
          <a:p>
            <a:pPr marL="285750" indent="-285750">
              <a:buFont typeface="Arial" panose="020B0604020202020204" pitchFamily="34" charset="0"/>
              <a:buChar char="•"/>
            </a:pPr>
            <a:r>
              <a:rPr lang="en-US" dirty="0"/>
              <a:t>Where management refused to correct some or all of the misstatements communicated by the PU, did the PU: determine whether such uncorrected misstatements were material, individually or in aggregate? (SA450)</a:t>
            </a:r>
            <a:r>
              <a:rPr lang="en-US" b="1" u="sng" dirty="0"/>
              <a:t> </a:t>
            </a:r>
            <a:r>
              <a:rPr lang="en-US" dirty="0"/>
              <a:t>evaluate whether the financial report as a whole was free from material misstatement? (SA450)</a:t>
            </a:r>
          </a:p>
          <a:p>
            <a:pPr marL="285750" indent="-285750">
              <a:buFont typeface="Arial" panose="020B0604020202020204" pitchFamily="34" charset="0"/>
              <a:buChar char="•"/>
            </a:pPr>
            <a:r>
              <a:rPr lang="en-US" dirty="0"/>
              <a:t>Has the PU performed the procedures on engagement quality review as required by its policies. [SA 220]</a:t>
            </a:r>
            <a:endParaRPr lang="en-US" b="1" u="sng" dirty="0"/>
          </a:p>
          <a:p>
            <a:pPr marL="285750" indent="-285750">
              <a:buFont typeface="Arial" panose="020B0604020202020204" pitchFamily="34" charset="0"/>
              <a:buChar char="•"/>
            </a:pPr>
            <a:r>
              <a:rPr lang="en-US" dirty="0"/>
              <a:t>Have the engagement quality review been completed on</a:t>
            </a:r>
            <a:r>
              <a:rPr lang="en-US" b="1" u="sng" dirty="0"/>
              <a:t> </a:t>
            </a:r>
            <a:r>
              <a:rPr lang="en-US" dirty="0"/>
              <a:t>or before the date of the Auditors Report. [SA 220] </a:t>
            </a:r>
            <a:endParaRPr lang="en-US" b="1" u="sng" dirty="0"/>
          </a:p>
          <a:p>
            <a:pPr marL="285750" indent="-285750">
              <a:buFont typeface="Arial" panose="020B0604020202020204" pitchFamily="34" charset="0"/>
              <a:buChar char="•"/>
            </a:pPr>
            <a:r>
              <a:rPr lang="en-US" dirty="0"/>
              <a:t>Has the PU prepared documentation that provides a sufficient and appropriate record of the basis for the auditor’s report and evidence that the audit was planned and performed in accordance with Auditing Standards and applicable legal and regulatory requirements? (SA 230) </a:t>
            </a:r>
            <a:endParaRPr lang="en-US" b="1" u="sng" dirty="0"/>
          </a:p>
          <a:p>
            <a:pPr marL="285750" indent="-285750">
              <a:buFont typeface="Arial" panose="020B0604020202020204" pitchFamily="34" charset="0"/>
              <a:buChar char="•"/>
            </a:pPr>
            <a:r>
              <a:rPr lang="en-US" dirty="0"/>
              <a:t>Has the PU prepared audit documentation on timely basis? (SA 230) </a:t>
            </a:r>
            <a:endParaRPr lang="en-US" b="1" u="sng" dirty="0"/>
          </a:p>
          <a:p>
            <a:pPr marL="285750" indent="-285750">
              <a:buFont typeface="Arial" panose="020B0604020202020204" pitchFamily="34" charset="0"/>
              <a:buChar char="•"/>
            </a:pPr>
            <a:r>
              <a:rPr lang="en-US" dirty="0"/>
              <a:t>Is the audit documentation prepared by Practice Unit inadequate, which would result an experienced auditor being unable to understand?(SA 230)</a:t>
            </a:r>
            <a:endParaRPr lang="en-US" b="1" u="sng" dirty="0"/>
          </a:p>
        </p:txBody>
      </p:sp>
    </p:spTree>
    <p:extLst>
      <p:ext uri="{BB962C8B-B14F-4D97-AF65-F5344CB8AC3E}">
        <p14:creationId xmlns:p14="http://schemas.microsoft.com/office/powerpoint/2010/main" val="1537850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8D17C6-14FB-F369-C787-00C15B09D53E}"/>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Annexure-II</a:t>
            </a:r>
          </a:p>
        </p:txBody>
      </p:sp>
      <p:sp>
        <p:nvSpPr>
          <p:cNvPr id="4" name="TextBox 3">
            <a:extLst>
              <a:ext uri="{FF2B5EF4-FFF2-40B4-BE49-F238E27FC236}">
                <a16:creationId xmlns:a16="http://schemas.microsoft.com/office/drawing/2014/main" id="{D17F95C1-E88C-083D-1F3A-52F5CB943803}"/>
              </a:ext>
            </a:extLst>
          </p:cNvPr>
          <p:cNvSpPr txBox="1"/>
          <p:nvPr/>
        </p:nvSpPr>
        <p:spPr>
          <a:xfrm>
            <a:off x="473725" y="1227266"/>
            <a:ext cx="10928731" cy="5355312"/>
          </a:xfrm>
          <a:prstGeom prst="rect">
            <a:avLst/>
          </a:prstGeom>
          <a:noFill/>
        </p:spPr>
        <p:txBody>
          <a:bodyPr wrap="square">
            <a:spAutoFit/>
          </a:bodyPr>
          <a:lstStyle/>
          <a:p>
            <a:r>
              <a:rPr lang="en-US" b="1" u="sng" dirty="0"/>
              <a:t>Details to be filled in the Annexure II-</a:t>
            </a:r>
          </a:p>
          <a:p>
            <a:endParaRPr lang="en-US" b="1" u="sng" dirty="0"/>
          </a:p>
          <a:p>
            <a:pPr marL="285750" indent="-285750" algn="just">
              <a:buFont typeface="Arial" panose="020B0604020202020204" pitchFamily="34" charset="0"/>
              <a:buChar char="•"/>
            </a:pPr>
            <a:r>
              <a:rPr lang="en-US" dirty="0"/>
              <a:t>Has the PU considered whether external confirmation procedures are to be performed as substantive audit procedures? (SA 500,501,505)</a:t>
            </a:r>
          </a:p>
          <a:p>
            <a:pPr marL="285750" indent="-285750" algn="just">
              <a:buFont typeface="Arial" panose="020B0604020202020204" pitchFamily="34" charset="0"/>
              <a:buChar char="•"/>
            </a:pPr>
            <a:r>
              <a:rPr lang="en-US" dirty="0"/>
              <a:t>Has the PU designed and performed audit procedures in order to identify litigation and claims involving the entity which may give rise to a risk of material misstatement. (SA501)</a:t>
            </a:r>
          </a:p>
          <a:p>
            <a:pPr marL="285750" indent="-285750" algn="just">
              <a:buFont typeface="Arial" panose="020B0604020202020204" pitchFamily="34" charset="0"/>
              <a:buChar char="•"/>
            </a:pPr>
            <a:r>
              <a:rPr lang="en-US" dirty="0"/>
              <a:t>For initial audit engagements, has the PU obtained sufficient appropriate audit evidence about whether the opening balances contain misstatements that materially affect the current period’s financial report? (SA 510)</a:t>
            </a:r>
          </a:p>
          <a:p>
            <a:pPr marL="285750" indent="-285750" algn="just">
              <a:buFont typeface="Arial" panose="020B0604020202020204" pitchFamily="34" charset="0"/>
              <a:buChar char="•"/>
            </a:pPr>
            <a:r>
              <a:rPr lang="en-US" dirty="0"/>
              <a:t>Has the PU determined whether the financial report includes the comparative information required by the applicable financial reporting framework and whether such information is appropriately classified? (SA710)</a:t>
            </a:r>
          </a:p>
          <a:p>
            <a:pPr marL="285750" indent="-285750" algn="just">
              <a:buFont typeface="Arial" panose="020B0604020202020204" pitchFamily="34" charset="0"/>
              <a:buChar char="•"/>
            </a:pPr>
            <a:r>
              <a:rPr lang="en-US" dirty="0"/>
              <a:t>Has the PU obtained sufficient appropriate audit evidence to reduce audit risk to an acceptably low level and thereby enable the PU to draw reasonable conclusions on which to base their opinion? (SA200)</a:t>
            </a:r>
          </a:p>
          <a:p>
            <a:pPr marL="285750" indent="-285750" algn="just">
              <a:buFont typeface="Arial" panose="020B0604020202020204" pitchFamily="34" charset="0"/>
              <a:buChar char="•"/>
            </a:pPr>
            <a:r>
              <a:rPr lang="en-US" dirty="0"/>
              <a:t>Has the PU evaluated, based on the audit evidence, whether the accounting estimates in the financial report are either reasonable in the context of the applicable financial reporting framework, or are misstated? (SA 540)</a:t>
            </a:r>
          </a:p>
          <a:p>
            <a:pPr marL="285750" indent="-285750" algn="just">
              <a:buFont typeface="Arial" panose="020B0604020202020204" pitchFamily="34" charset="0"/>
              <a:buChar char="•"/>
            </a:pPr>
            <a:endParaRPr lang="en-US" dirty="0"/>
          </a:p>
          <a:p>
            <a:pPr algn="just"/>
            <a:r>
              <a:rPr lang="en-US" b="1" dirty="0"/>
              <a:t>Link for the Annexure –II </a:t>
            </a:r>
            <a:r>
              <a:rPr lang="en-US" b="1" dirty="0">
                <a:hlinkClick r:id="rId2"/>
              </a:rPr>
              <a:t>https://resource.cdn.icai.org/72012prb57960-annex2.pdf</a:t>
            </a:r>
            <a:endParaRPr lang="en-US" b="1" dirty="0"/>
          </a:p>
          <a:p>
            <a:pPr algn="just"/>
            <a:endParaRPr lang="en-US" dirty="0"/>
          </a:p>
        </p:txBody>
      </p:sp>
    </p:spTree>
    <p:extLst>
      <p:ext uri="{BB962C8B-B14F-4D97-AF65-F5344CB8AC3E}">
        <p14:creationId xmlns:p14="http://schemas.microsoft.com/office/powerpoint/2010/main" val="22435812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A57A7A-B48D-CC40-5852-60AB34A091E8}"/>
              </a:ext>
            </a:extLst>
          </p:cNvPr>
          <p:cNvSpPr txBox="1"/>
          <p:nvPr/>
        </p:nvSpPr>
        <p:spPr>
          <a:xfrm>
            <a:off x="473725"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 ABC</a:t>
            </a:r>
          </a:p>
        </p:txBody>
      </p:sp>
      <p:sp>
        <p:nvSpPr>
          <p:cNvPr id="3" name="TextBox 2">
            <a:extLst>
              <a:ext uri="{FF2B5EF4-FFF2-40B4-BE49-F238E27FC236}">
                <a16:creationId xmlns:a16="http://schemas.microsoft.com/office/drawing/2014/main" id="{40F0F373-31B1-C11E-8880-1DCA067917DB}"/>
              </a:ext>
            </a:extLst>
          </p:cNvPr>
          <p:cNvSpPr txBox="1"/>
          <p:nvPr/>
        </p:nvSpPr>
        <p:spPr>
          <a:xfrm>
            <a:off x="473725" y="1231337"/>
            <a:ext cx="11358389" cy="5476497"/>
          </a:xfrm>
          <a:prstGeom prst="rect">
            <a:avLst/>
          </a:prstGeom>
          <a:noFill/>
        </p:spPr>
        <p:txBody>
          <a:bodyPr wrap="square" rtlCol="0">
            <a:spAutoFit/>
          </a:bodyPr>
          <a:lstStyle/>
          <a:p>
            <a:r>
              <a:rPr lang="en-US" dirty="0"/>
              <a:t> </a:t>
            </a:r>
            <a:r>
              <a:rPr lang="en-US" b="1" u="sng" dirty="0"/>
              <a:t>Document Checklist of the Forms to be attached –</a:t>
            </a:r>
          </a:p>
          <a:p>
            <a:endParaRPr lang="en-US" dirty="0"/>
          </a:p>
          <a:p>
            <a:pPr marL="285750" indent="-285750">
              <a:buFont typeface="Arial" panose="020B0604020202020204" pitchFamily="34" charset="0"/>
              <a:buChar char="•"/>
            </a:pPr>
            <a:r>
              <a:rPr lang="en-US" dirty="0"/>
              <a:t>Form 9 duly signed by PU and Reviewer and all the annexures and enclosures. (Submitting soft copy at prb.reports@icai.in is sufficient) Preferably the file size should be less than 5 mb.)</a:t>
            </a:r>
          </a:p>
          <a:p>
            <a:pPr marL="285750" indent="-285750">
              <a:buFont typeface="Arial" panose="020B0604020202020204" pitchFamily="34" charset="0"/>
              <a:buChar char="•"/>
            </a:pPr>
            <a:r>
              <a:rPr lang="en-US" dirty="0"/>
              <a:t>Final Report </a:t>
            </a:r>
          </a:p>
          <a:p>
            <a:pPr marL="285750" indent="-285750">
              <a:buFont typeface="Arial" panose="020B0604020202020204" pitchFamily="34" charset="0"/>
              <a:buChar char="•"/>
            </a:pPr>
            <a:r>
              <a:rPr lang="en-US" dirty="0"/>
              <a:t>Annexure-I attached to Final Report</a:t>
            </a:r>
          </a:p>
          <a:p>
            <a:pPr marL="285750" indent="-285750">
              <a:buFont typeface="Arial" panose="020B0604020202020204" pitchFamily="34" charset="0"/>
              <a:buChar char="•"/>
            </a:pPr>
            <a:r>
              <a:rPr lang="en-US" dirty="0"/>
              <a:t>Annexure—II attached to Final Report</a:t>
            </a:r>
          </a:p>
          <a:p>
            <a:pPr marL="285750" indent="-285750">
              <a:buFont typeface="Arial" panose="020B0604020202020204" pitchFamily="34" charset="0"/>
              <a:buChar char="•"/>
            </a:pPr>
            <a:r>
              <a:rPr lang="en-US" dirty="0"/>
              <a:t>Annexure III – attached to Final Report</a:t>
            </a:r>
          </a:p>
          <a:p>
            <a:pPr marL="285750" indent="-285750">
              <a:buFont typeface="Arial" panose="020B0604020202020204" pitchFamily="34" charset="0"/>
              <a:buChar char="•"/>
            </a:pPr>
            <a:r>
              <a:rPr lang="en-US" dirty="0"/>
              <a:t>List of samples selected marked with (a) year, (b) category, (c)type of assurance engagement and (d) name of partner (e) location [HO/Branch of PU] (suggested format attached as Annexure-C given below)</a:t>
            </a:r>
          </a:p>
          <a:p>
            <a:pPr marL="285750" indent="-285750">
              <a:buFont typeface="Arial" panose="020B0604020202020204" pitchFamily="34" charset="0"/>
              <a:buChar char="•"/>
            </a:pPr>
            <a:r>
              <a:rPr lang="en-US" dirty="0"/>
              <a:t>Fee Receipt/confirmation as per approved scale in individual capacity</a:t>
            </a:r>
          </a:p>
          <a:p>
            <a:pPr marL="342900" indent="-342900">
              <a:buFont typeface="Arial" panose="020B0604020202020204" pitchFamily="34" charset="0"/>
              <a:buChar char="•"/>
            </a:pPr>
            <a:r>
              <a:rPr lang="en-US" dirty="0"/>
              <a:t>Preliminary Report, if issued, along with (b) PR responses and (c) Reviewer’s confirmation about satisfaction or dissatisfaction with the PU responses</a:t>
            </a:r>
          </a:p>
          <a:p>
            <a:pPr marL="285750" indent="-285750">
              <a:buFont typeface="Arial" panose="020B0604020202020204" pitchFamily="34" charset="0"/>
              <a:buChar char="•"/>
            </a:pPr>
            <a:r>
              <a:rPr lang="en-US" dirty="0"/>
              <a:t>Completely filled-up and signed/stamped Form-1 -Application cum Questionnaire submitted by PU. Please carefully verify that PU has provided separate financial year wise and partner-wise BO/HO/ details of assurance clients in the Part A of the Form-1. All the points where information is NIL or/is not applicable the word No, NIL or NA must necessarily be written by PU. </a:t>
            </a:r>
          </a:p>
          <a:p>
            <a:pPr marL="285750" indent="-285750">
              <a:buFont typeface="Arial" panose="020B0604020202020204" pitchFamily="34" charset="0"/>
              <a:buChar char="•"/>
            </a:pPr>
            <a:r>
              <a:rPr lang="en-US" dirty="0"/>
              <a:t>In case there are any adverse remarks in Annexure-II. Reviewer to either include said remarks in Preliminary Report or submit his detailed justification for issuing clean report.</a:t>
            </a:r>
          </a:p>
        </p:txBody>
      </p:sp>
    </p:spTree>
    <p:extLst>
      <p:ext uri="{BB962C8B-B14F-4D97-AF65-F5344CB8AC3E}">
        <p14:creationId xmlns:p14="http://schemas.microsoft.com/office/powerpoint/2010/main" val="31545089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6F385-ABA5-A7AA-F958-5E6E1F761FCF}"/>
              </a:ext>
            </a:extLst>
          </p:cNvPr>
          <p:cNvSpPr txBox="1"/>
          <p:nvPr/>
        </p:nvSpPr>
        <p:spPr>
          <a:xfrm>
            <a:off x="761999" y="914400"/>
            <a:ext cx="6879771" cy="923330"/>
          </a:xfrm>
          <a:prstGeom prst="rect">
            <a:avLst/>
          </a:prstGeom>
          <a:noFill/>
        </p:spPr>
        <p:txBody>
          <a:bodyPr wrap="square" rtlCol="0">
            <a:spAutoFit/>
          </a:bodyPr>
          <a:lstStyle/>
          <a:p>
            <a:r>
              <a:rPr lang="en-US" dirty="0"/>
              <a:t>As per the Peer Review board Guidelines dated 22</a:t>
            </a:r>
            <a:r>
              <a:rPr lang="en-US" baseline="30000" dirty="0"/>
              <a:t>nd</a:t>
            </a:r>
            <a:r>
              <a:rPr lang="en-US" dirty="0"/>
              <a:t> January 2025, announcing the Deferment of Phase III and IV of Peer Review Mandate  </a:t>
            </a:r>
          </a:p>
        </p:txBody>
      </p:sp>
      <p:sp>
        <p:nvSpPr>
          <p:cNvPr id="3" name="TextBox 2">
            <a:extLst>
              <a:ext uri="{FF2B5EF4-FFF2-40B4-BE49-F238E27FC236}">
                <a16:creationId xmlns:a16="http://schemas.microsoft.com/office/drawing/2014/main" id="{853E7BBA-93F2-20AB-7014-E53737E8131E}"/>
              </a:ext>
            </a:extLst>
          </p:cNvPr>
          <p:cNvSpPr txBox="1"/>
          <p:nvPr/>
        </p:nvSpPr>
        <p:spPr>
          <a:xfrm>
            <a:off x="761999" y="2057400"/>
            <a:ext cx="6542315" cy="1200329"/>
          </a:xfrm>
          <a:prstGeom prst="rect">
            <a:avLst/>
          </a:prstGeom>
          <a:noFill/>
        </p:spPr>
        <p:txBody>
          <a:bodyPr wrap="square" rtlCol="0">
            <a:spAutoFit/>
          </a:bodyPr>
          <a:lstStyle/>
          <a:p>
            <a:r>
              <a:rPr lang="en-US" dirty="0"/>
              <a:t>The Council has decided to extend Phase III and Phase IV of Peer Review Mandate by 6 months and 9 months respectively.</a:t>
            </a:r>
          </a:p>
          <a:p>
            <a:endParaRPr lang="en-US" dirty="0"/>
          </a:p>
          <a:p>
            <a:r>
              <a:rPr lang="en-US" dirty="0"/>
              <a:t>Accordingly, their revised dates of implementation are as under:- </a:t>
            </a:r>
          </a:p>
        </p:txBody>
      </p:sp>
      <p:graphicFrame>
        <p:nvGraphicFramePr>
          <p:cNvPr id="5" name="Table 4">
            <a:extLst>
              <a:ext uri="{FF2B5EF4-FFF2-40B4-BE49-F238E27FC236}">
                <a16:creationId xmlns:a16="http://schemas.microsoft.com/office/drawing/2014/main" id="{AA7B2D79-49A3-3EF0-1BEC-12AEF1800525}"/>
              </a:ext>
            </a:extLst>
          </p:cNvPr>
          <p:cNvGraphicFramePr>
            <a:graphicFrameLocks noGrp="1"/>
          </p:cNvGraphicFramePr>
          <p:nvPr>
            <p:extLst>
              <p:ext uri="{D42A27DB-BD31-4B8C-83A1-F6EECF244321}">
                <p14:modId xmlns:p14="http://schemas.microsoft.com/office/powerpoint/2010/main" val="1912139178"/>
              </p:ext>
            </p:extLst>
          </p:nvPr>
        </p:nvGraphicFramePr>
        <p:xfrm>
          <a:off x="761999" y="3715097"/>
          <a:ext cx="6346372" cy="1112520"/>
        </p:xfrm>
        <a:graphic>
          <a:graphicData uri="http://schemas.openxmlformats.org/drawingml/2006/table">
            <a:tbl>
              <a:tblPr firstRow="1" bandRow="1">
                <a:tableStyleId>{F5AB1C69-6EDB-4FF4-983F-18BD219EF322}</a:tableStyleId>
              </a:tblPr>
              <a:tblGrid>
                <a:gridCol w="3173186">
                  <a:extLst>
                    <a:ext uri="{9D8B030D-6E8A-4147-A177-3AD203B41FA5}">
                      <a16:colId xmlns:a16="http://schemas.microsoft.com/office/drawing/2014/main" val="3909619035"/>
                    </a:ext>
                  </a:extLst>
                </a:gridCol>
                <a:gridCol w="3173186">
                  <a:extLst>
                    <a:ext uri="{9D8B030D-6E8A-4147-A177-3AD203B41FA5}">
                      <a16:colId xmlns:a16="http://schemas.microsoft.com/office/drawing/2014/main" val="1894276081"/>
                    </a:ext>
                  </a:extLst>
                </a:gridCol>
              </a:tblGrid>
              <a:tr h="370840">
                <a:tc>
                  <a:txBody>
                    <a:bodyPr/>
                    <a:lstStyle/>
                    <a:p>
                      <a:r>
                        <a:rPr lang="en-US" dirty="0"/>
                        <a:t>Phase </a:t>
                      </a:r>
                    </a:p>
                  </a:txBody>
                  <a:tcPr/>
                </a:tc>
                <a:tc>
                  <a:txBody>
                    <a:bodyPr/>
                    <a:lstStyle/>
                    <a:p>
                      <a:r>
                        <a:rPr lang="en-US" dirty="0"/>
                        <a:t>Revised date of Applicability</a:t>
                      </a:r>
                    </a:p>
                  </a:txBody>
                  <a:tcPr/>
                </a:tc>
                <a:extLst>
                  <a:ext uri="{0D108BD9-81ED-4DB2-BD59-A6C34878D82A}">
                    <a16:rowId xmlns:a16="http://schemas.microsoft.com/office/drawing/2014/main" val="2643547309"/>
                  </a:ext>
                </a:extLst>
              </a:tr>
              <a:tr h="370840">
                <a:tc>
                  <a:txBody>
                    <a:bodyPr/>
                    <a:lstStyle/>
                    <a:p>
                      <a:r>
                        <a:rPr lang="en-US" dirty="0"/>
                        <a:t>Phase III</a:t>
                      </a:r>
                    </a:p>
                  </a:txBody>
                  <a:tcPr/>
                </a:tc>
                <a:tc>
                  <a:txBody>
                    <a:bodyPr/>
                    <a:lstStyle/>
                    <a:p>
                      <a:r>
                        <a:rPr lang="en-US" dirty="0"/>
                        <a:t>01. July. 2025</a:t>
                      </a:r>
                    </a:p>
                  </a:txBody>
                  <a:tcPr/>
                </a:tc>
                <a:extLst>
                  <a:ext uri="{0D108BD9-81ED-4DB2-BD59-A6C34878D82A}">
                    <a16:rowId xmlns:a16="http://schemas.microsoft.com/office/drawing/2014/main" val="3852435339"/>
                  </a:ext>
                </a:extLst>
              </a:tr>
              <a:tr h="370840">
                <a:tc>
                  <a:txBody>
                    <a:bodyPr/>
                    <a:lstStyle/>
                    <a:p>
                      <a:r>
                        <a:rPr lang="en-US" dirty="0"/>
                        <a:t>Phase IV</a:t>
                      </a:r>
                    </a:p>
                  </a:txBody>
                  <a:tcPr/>
                </a:tc>
                <a:tc>
                  <a:txBody>
                    <a:bodyPr/>
                    <a:lstStyle/>
                    <a:p>
                      <a:r>
                        <a:rPr lang="en-US" dirty="0"/>
                        <a:t>01. January. 2026</a:t>
                      </a:r>
                    </a:p>
                  </a:txBody>
                  <a:tcPr/>
                </a:tc>
                <a:extLst>
                  <a:ext uri="{0D108BD9-81ED-4DB2-BD59-A6C34878D82A}">
                    <a16:rowId xmlns:a16="http://schemas.microsoft.com/office/drawing/2014/main" val="2354141100"/>
                  </a:ext>
                </a:extLst>
              </a:tr>
            </a:tbl>
          </a:graphicData>
        </a:graphic>
      </p:graphicFrame>
      <p:pic>
        <p:nvPicPr>
          <p:cNvPr id="7" name="Picture 6">
            <a:extLst>
              <a:ext uri="{FF2B5EF4-FFF2-40B4-BE49-F238E27FC236}">
                <a16:creationId xmlns:a16="http://schemas.microsoft.com/office/drawing/2014/main" id="{C6446039-E6C6-8A80-284B-87E83069CAB2}"/>
              </a:ext>
            </a:extLst>
          </p:cNvPr>
          <p:cNvPicPr>
            <a:picLocks noChangeAspect="1"/>
          </p:cNvPicPr>
          <p:nvPr/>
        </p:nvPicPr>
        <p:blipFill>
          <a:blip r:embed="rId2"/>
          <a:srcRect l="4154" r="5641"/>
          <a:stretch/>
        </p:blipFill>
        <p:spPr>
          <a:xfrm>
            <a:off x="8053329" y="1065372"/>
            <a:ext cx="3194892" cy="3525328"/>
          </a:xfrm>
          <a:prstGeom prst="rect">
            <a:avLst/>
          </a:prstGeom>
        </p:spPr>
      </p:pic>
      <p:sp>
        <p:nvSpPr>
          <p:cNvPr id="6" name="TextBox 5">
            <a:extLst>
              <a:ext uri="{FF2B5EF4-FFF2-40B4-BE49-F238E27FC236}">
                <a16:creationId xmlns:a16="http://schemas.microsoft.com/office/drawing/2014/main" id="{0136EF4D-E68B-5462-995D-EB6CC6FF8374}"/>
              </a:ext>
            </a:extLst>
          </p:cNvPr>
          <p:cNvSpPr txBox="1"/>
          <p:nvPr/>
        </p:nvSpPr>
        <p:spPr>
          <a:xfrm>
            <a:off x="761999" y="201162"/>
            <a:ext cx="11348225" cy="646331"/>
          </a:xfrm>
          <a:prstGeom prst="rect">
            <a:avLst/>
          </a:prstGeom>
          <a:noFill/>
        </p:spPr>
        <p:txBody>
          <a:bodyPr wrap="square">
            <a:spAutoFit/>
          </a:bodyPr>
          <a:lstStyle/>
          <a:p>
            <a:r>
              <a:rPr lang="en-US" sz="3600" b="1" u="sng" dirty="0">
                <a:latin typeface="+mj-lt"/>
              </a:rPr>
              <a:t>Deferment of Phase III and IV of Peer Review Mandate </a:t>
            </a:r>
          </a:p>
        </p:txBody>
      </p:sp>
    </p:spTree>
    <p:extLst>
      <p:ext uri="{BB962C8B-B14F-4D97-AF65-F5344CB8AC3E}">
        <p14:creationId xmlns:p14="http://schemas.microsoft.com/office/powerpoint/2010/main" val="1891601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77E14-ABCC-834B-2CBE-50EFEBE858EA}"/>
              </a:ext>
            </a:extLst>
          </p:cNvPr>
          <p:cNvSpPr txBox="1"/>
          <p:nvPr/>
        </p:nvSpPr>
        <p:spPr>
          <a:xfrm>
            <a:off x="473724" y="275422"/>
            <a:ext cx="7777909" cy="707886"/>
          </a:xfrm>
          <a:prstGeom prst="rect">
            <a:avLst/>
          </a:prstGeom>
          <a:noFill/>
        </p:spPr>
        <p:txBody>
          <a:bodyPr wrap="square" rtlCol="0">
            <a:spAutoFit/>
          </a:bodyPr>
          <a:lstStyle/>
          <a:p>
            <a:r>
              <a:rPr lang="en-US" sz="4000" u="sng" dirty="0">
                <a:solidFill>
                  <a:srgbClr val="412724"/>
                </a:solidFill>
                <a:latin typeface="Amasis MT Pro Black" panose="02040A04050005020304" pitchFamily="18" charset="0"/>
              </a:rPr>
              <a:t>Annexure- ABC</a:t>
            </a:r>
          </a:p>
        </p:txBody>
      </p:sp>
      <p:sp>
        <p:nvSpPr>
          <p:cNvPr id="3" name="TextBox 2">
            <a:extLst>
              <a:ext uri="{FF2B5EF4-FFF2-40B4-BE49-F238E27FC236}">
                <a16:creationId xmlns:a16="http://schemas.microsoft.com/office/drawing/2014/main" id="{D36F26FB-F86A-80A0-7C29-9AEF976CA4F0}"/>
              </a:ext>
            </a:extLst>
          </p:cNvPr>
          <p:cNvSpPr txBox="1"/>
          <p:nvPr/>
        </p:nvSpPr>
        <p:spPr>
          <a:xfrm>
            <a:off x="473723" y="1280240"/>
            <a:ext cx="11056637" cy="3416320"/>
          </a:xfrm>
          <a:prstGeom prst="rect">
            <a:avLst/>
          </a:prstGeom>
          <a:noFill/>
        </p:spPr>
        <p:txBody>
          <a:bodyPr wrap="square" rtlCol="0">
            <a:spAutoFit/>
          </a:bodyPr>
          <a:lstStyle/>
          <a:p>
            <a:r>
              <a:rPr lang="en-US" b="1" u="sng" dirty="0"/>
              <a:t>Compliance Checklist for Peer Review:-</a:t>
            </a:r>
            <a:r>
              <a:rPr lang="en-US" dirty="0"/>
              <a:t> </a:t>
            </a:r>
          </a:p>
          <a:p>
            <a:endParaRPr lang="en-US" dirty="0"/>
          </a:p>
          <a:p>
            <a:pPr marL="285750" indent="-285750">
              <a:buFont typeface="Arial" panose="020B0604020202020204" pitchFamily="34" charset="0"/>
              <a:buChar char="•"/>
            </a:pPr>
            <a:r>
              <a:rPr lang="en-US" dirty="0"/>
              <a:t>Please carefully verify that all the points in Annexure-I, II and III to the final report are responded. All the points where information is NIL or/is not applicable the word No, Nil or NA must necessarily be written.</a:t>
            </a:r>
          </a:p>
          <a:p>
            <a:pPr marL="285750" indent="-285750">
              <a:buFont typeface="Arial" panose="020B0604020202020204" pitchFamily="34" charset="0"/>
              <a:buChar char="•"/>
            </a:pPr>
            <a:r>
              <a:rPr lang="en-US" dirty="0"/>
              <a:t>Has Form 7 been submitted to the Board for delay in submission of report.</a:t>
            </a:r>
          </a:p>
          <a:p>
            <a:pPr marL="285750" indent="-285750">
              <a:buFont typeface="Arial" panose="020B0604020202020204" pitchFamily="34" charset="0"/>
              <a:buChar char="•"/>
            </a:pPr>
            <a:r>
              <a:rPr lang="en-US" dirty="0"/>
              <a:t>Ensure that the Total number of assurance services &amp; with no. of samples-selected mentioned in Annexure-I matches with 22 A to K of Part A of Form-1 &amp; the list of samples assurance clients selected</a:t>
            </a:r>
          </a:p>
          <a:p>
            <a:pPr marL="285750" indent="-285750">
              <a:buFont typeface="Arial" panose="020B0604020202020204" pitchFamily="34" charset="0"/>
              <a:buChar char="•"/>
            </a:pPr>
            <a:r>
              <a:rPr lang="en-US" dirty="0"/>
              <a:t>All the documents by Reviewer must be signed in personal capacity using own/ individual letterhead and stamp. </a:t>
            </a:r>
          </a:p>
          <a:p>
            <a:pPr marL="285750" indent="-285750">
              <a:buFont typeface="Arial" panose="020B0604020202020204" pitchFamily="34" charset="0"/>
              <a:buChar char="•"/>
            </a:pPr>
            <a:r>
              <a:rPr lang="en-US" dirty="0"/>
              <a:t>Copy of final report provided to PU</a:t>
            </a:r>
          </a:p>
          <a:p>
            <a:pPr marL="285750" indent="-285750">
              <a:buFont typeface="Arial" panose="020B0604020202020204" pitchFamily="34" charset="0"/>
              <a:buChar char="•"/>
            </a:pPr>
            <a:r>
              <a:rPr lang="en-US" dirty="0"/>
              <a:t>Declaration of confidentiality in Form 2 (of Reviewer as well as Qualified Assistant, if any ) is submitted to the Practice Unit </a:t>
            </a:r>
          </a:p>
        </p:txBody>
      </p:sp>
    </p:spTree>
    <p:extLst>
      <p:ext uri="{BB962C8B-B14F-4D97-AF65-F5344CB8AC3E}">
        <p14:creationId xmlns:p14="http://schemas.microsoft.com/office/powerpoint/2010/main" val="4043864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1F5ED-A6E4-56BA-47FF-804E4F7ED5E0}"/>
              </a:ext>
            </a:extLst>
          </p:cNvPr>
          <p:cNvSpPr txBox="1"/>
          <p:nvPr/>
        </p:nvSpPr>
        <p:spPr>
          <a:xfrm>
            <a:off x="3972251" y="952825"/>
            <a:ext cx="3977091" cy="830997"/>
          </a:xfrm>
          <a:prstGeom prst="rect">
            <a:avLst/>
          </a:prstGeom>
          <a:noFill/>
        </p:spPr>
        <p:txBody>
          <a:bodyPr wrap="square" rtlCol="0">
            <a:spAutoFit/>
          </a:bodyPr>
          <a:lstStyle/>
          <a:p>
            <a:r>
              <a:rPr lang="en-US" sz="4800" dirty="0">
                <a:latin typeface="Amasis MT Pro Black" panose="02040A04050005020304" pitchFamily="18" charset="0"/>
              </a:rPr>
              <a:t>Thank You </a:t>
            </a:r>
          </a:p>
        </p:txBody>
      </p:sp>
      <p:sp>
        <p:nvSpPr>
          <p:cNvPr id="3" name="TextBox 2">
            <a:extLst>
              <a:ext uri="{FF2B5EF4-FFF2-40B4-BE49-F238E27FC236}">
                <a16:creationId xmlns:a16="http://schemas.microsoft.com/office/drawing/2014/main" id="{A79D65CE-0DFC-6B67-DA0A-1ABEF0535970}"/>
              </a:ext>
            </a:extLst>
          </p:cNvPr>
          <p:cNvSpPr txBox="1"/>
          <p:nvPr/>
        </p:nvSpPr>
        <p:spPr>
          <a:xfrm>
            <a:off x="1630496" y="2390659"/>
            <a:ext cx="8460954" cy="2554545"/>
          </a:xfrm>
          <a:prstGeom prst="rect">
            <a:avLst/>
          </a:prstGeom>
          <a:noFill/>
        </p:spPr>
        <p:txBody>
          <a:bodyPr wrap="square" rtlCol="0">
            <a:spAutoFit/>
          </a:bodyPr>
          <a:lstStyle/>
          <a:p>
            <a:pPr algn="ctr"/>
            <a:r>
              <a:rPr lang="en-US" sz="4000" b="1" dirty="0"/>
              <a:t>CA Jitender Yadav</a:t>
            </a:r>
          </a:p>
          <a:p>
            <a:pPr algn="ctr"/>
            <a:r>
              <a:rPr lang="en-US" sz="4000" b="1" dirty="0"/>
              <a:t>Mobile Number – 9911656371</a:t>
            </a:r>
          </a:p>
          <a:p>
            <a:pPr algn="ctr"/>
            <a:r>
              <a:rPr lang="en-US" sz="4000" b="1" dirty="0"/>
              <a:t>E-mail Id – </a:t>
            </a:r>
            <a:r>
              <a:rPr lang="en-US" sz="4000" b="1" dirty="0">
                <a:hlinkClick r:id="rId2"/>
              </a:rPr>
              <a:t>cajitneder9@gmail.com</a:t>
            </a:r>
            <a:endParaRPr lang="en-US" sz="4000" b="1" dirty="0"/>
          </a:p>
          <a:p>
            <a:pPr algn="ctr"/>
            <a:endParaRPr lang="en-US" sz="4000" b="1" dirty="0"/>
          </a:p>
        </p:txBody>
      </p:sp>
    </p:spTree>
    <p:extLst>
      <p:ext uri="{BB962C8B-B14F-4D97-AF65-F5344CB8AC3E}">
        <p14:creationId xmlns:p14="http://schemas.microsoft.com/office/powerpoint/2010/main" val="26103727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557DBE-5FBD-A0F2-B292-BCAE7E8C5B63}"/>
              </a:ext>
            </a:extLst>
          </p:cNvPr>
          <p:cNvSpPr txBox="1"/>
          <p:nvPr/>
        </p:nvSpPr>
        <p:spPr>
          <a:xfrm>
            <a:off x="485872" y="323386"/>
            <a:ext cx="10936077" cy="646331"/>
          </a:xfrm>
          <a:prstGeom prst="rect">
            <a:avLst/>
          </a:prstGeom>
          <a:noFill/>
        </p:spPr>
        <p:txBody>
          <a:bodyPr wrap="square" rtlCol="0">
            <a:spAutoFit/>
          </a:bodyPr>
          <a:lstStyle/>
          <a:p>
            <a:r>
              <a:rPr lang="en-US" sz="3600" b="1" u="sng" dirty="0">
                <a:latin typeface="+mj-lt"/>
              </a:rPr>
              <a:t>Validity of Peer Review Certificate </a:t>
            </a:r>
          </a:p>
        </p:txBody>
      </p:sp>
      <p:sp>
        <p:nvSpPr>
          <p:cNvPr id="3" name="TextBox 2">
            <a:extLst>
              <a:ext uri="{FF2B5EF4-FFF2-40B4-BE49-F238E27FC236}">
                <a16:creationId xmlns:a16="http://schemas.microsoft.com/office/drawing/2014/main" id="{395833D9-090E-4A78-6AC9-DCD0576B87B8}"/>
              </a:ext>
            </a:extLst>
          </p:cNvPr>
          <p:cNvSpPr txBox="1"/>
          <p:nvPr/>
        </p:nvSpPr>
        <p:spPr>
          <a:xfrm>
            <a:off x="485872" y="1333041"/>
            <a:ext cx="6533003" cy="3046988"/>
          </a:xfrm>
          <a:prstGeom prst="rect">
            <a:avLst/>
          </a:prstGeom>
          <a:noFill/>
        </p:spPr>
        <p:txBody>
          <a:bodyPr wrap="square" rtlCol="0">
            <a:spAutoFit/>
          </a:bodyPr>
          <a:lstStyle/>
          <a:p>
            <a:pPr algn="l"/>
            <a:r>
              <a:rPr lang="en-US" sz="1600" b="0" i="0" u="none" strike="noStrike" baseline="0" dirty="0">
                <a:solidFill>
                  <a:srgbClr val="412724"/>
                </a:solidFill>
              </a:rPr>
              <a:t>The Peer Review Certificate issued to a PU shall be</a:t>
            </a:r>
          </a:p>
          <a:p>
            <a:pPr algn="l"/>
            <a:r>
              <a:rPr lang="en-US" sz="1600" b="0" i="0" u="none" strike="noStrike" baseline="0" dirty="0">
                <a:solidFill>
                  <a:srgbClr val="412724"/>
                </a:solidFill>
              </a:rPr>
              <a:t>valid for a period of three years or such other period as may be decided by the Board commencing from the date of receipt of Peer Review report by the Board.</a:t>
            </a:r>
          </a:p>
          <a:p>
            <a:pPr algn="l"/>
            <a:endParaRPr lang="en-US" sz="1600" b="0" i="0" u="none" strike="noStrike" baseline="0" dirty="0">
              <a:solidFill>
                <a:srgbClr val="412724"/>
              </a:solidFill>
            </a:endParaRPr>
          </a:p>
          <a:p>
            <a:pPr algn="l"/>
            <a:r>
              <a:rPr lang="en-US" sz="1600" b="0" i="0" u="none" strike="noStrike" baseline="0" dirty="0">
                <a:solidFill>
                  <a:srgbClr val="412724"/>
                </a:solidFill>
              </a:rPr>
              <a:t>Provided that if the Peer Review Report has been received before the expiry of the earlier Peer Review Certificate, the date of commencement of the Certificate shall be the date following the date of expiry of the earlier Peer Review Certificate.</a:t>
            </a:r>
          </a:p>
          <a:p>
            <a:pPr algn="l"/>
            <a:endParaRPr lang="en-US" sz="1600" dirty="0">
              <a:solidFill>
                <a:srgbClr val="B7827B"/>
              </a:solidFill>
            </a:endParaRPr>
          </a:p>
          <a:p>
            <a:pPr algn="l"/>
            <a:r>
              <a:rPr lang="en-US" sz="1600" b="0" i="0" u="none" strike="noStrike" baseline="0" dirty="0">
                <a:solidFill>
                  <a:srgbClr val="412724"/>
                </a:solidFill>
              </a:rPr>
              <a:t>The validity of the Peer Review Certificate issued to New Units shall be decided by the Board.</a:t>
            </a:r>
            <a:endParaRPr lang="en-US" sz="1600" dirty="0"/>
          </a:p>
        </p:txBody>
      </p:sp>
      <p:pic>
        <p:nvPicPr>
          <p:cNvPr id="5" name="Picture 4">
            <a:extLst>
              <a:ext uri="{FF2B5EF4-FFF2-40B4-BE49-F238E27FC236}">
                <a16:creationId xmlns:a16="http://schemas.microsoft.com/office/drawing/2014/main" id="{71B98F6E-A3A4-A37B-6218-98BBCAC99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875" y="1333041"/>
            <a:ext cx="4446013" cy="3127447"/>
          </a:xfrm>
          <a:prstGeom prst="rect">
            <a:avLst/>
          </a:prstGeom>
        </p:spPr>
      </p:pic>
    </p:spTree>
    <p:extLst>
      <p:ext uri="{BB962C8B-B14F-4D97-AF65-F5344CB8AC3E}">
        <p14:creationId xmlns:p14="http://schemas.microsoft.com/office/powerpoint/2010/main" val="30250513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9B1C8E-855C-3943-C5ED-102E31B08578}"/>
              </a:ext>
            </a:extLst>
          </p:cNvPr>
          <p:cNvSpPr txBox="1"/>
          <p:nvPr/>
        </p:nvSpPr>
        <p:spPr>
          <a:xfrm>
            <a:off x="806796" y="16726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dirty="0">
                <a:latin typeface="+mj-lt"/>
              </a:rPr>
              <a:t>Peer</a:t>
            </a:r>
            <a:r>
              <a:rPr lang="en-US" sz="3600" b="1" u="sng" dirty="0">
                <a:latin typeface="+mj-lt"/>
                <a:ea typeface="+mj-ea"/>
                <a:cs typeface="+mj-cs"/>
              </a:rPr>
              <a:t> </a:t>
            </a:r>
            <a:r>
              <a:rPr lang="en-US" sz="3600" b="1" u="sng" dirty="0">
                <a:latin typeface="+mj-lt"/>
              </a:rPr>
              <a:t>Review</a:t>
            </a:r>
            <a:r>
              <a:rPr lang="en-US" sz="3600" b="1" u="sng" dirty="0">
                <a:latin typeface="+mj-lt"/>
                <a:ea typeface="+mj-ea"/>
                <a:cs typeface="+mj-cs"/>
              </a:rPr>
              <a:t> </a:t>
            </a:r>
            <a:r>
              <a:rPr lang="en-US" sz="3600" b="1" u="sng" dirty="0">
                <a:latin typeface="+mj-lt"/>
              </a:rPr>
              <a:t>Limitation</a:t>
            </a:r>
            <a:r>
              <a:rPr lang="en-US" sz="3600" b="1" u="sng" dirty="0">
                <a:latin typeface="+mj-lt"/>
                <a:ea typeface="+mj-ea"/>
                <a:cs typeface="+mj-cs"/>
              </a:rPr>
              <a:t> </a:t>
            </a:r>
          </a:p>
        </p:txBody>
      </p:sp>
      <p:sp>
        <p:nvSpPr>
          <p:cNvPr id="3" name="TextBox 2">
            <a:extLst>
              <a:ext uri="{FF2B5EF4-FFF2-40B4-BE49-F238E27FC236}">
                <a16:creationId xmlns:a16="http://schemas.microsoft.com/office/drawing/2014/main" id="{F1933679-63FD-B70D-D361-AB926D2AA822}"/>
              </a:ext>
            </a:extLst>
          </p:cNvPr>
          <p:cNvSpPr txBox="1"/>
          <p:nvPr/>
        </p:nvSpPr>
        <p:spPr>
          <a:xfrm>
            <a:off x="806796" y="1645635"/>
            <a:ext cx="4614759" cy="4163337"/>
          </a:xfrm>
          <a:prstGeom prst="rect">
            <a:avLst/>
          </a:prstGeom>
        </p:spPr>
        <p:txBody>
          <a:bodyPr vert="horz" lIns="91440" tIns="45720" rIns="91440" bIns="45720" rtlCol="0">
            <a:normAutofit/>
          </a:bodyPr>
          <a:lstStyle/>
          <a:p>
            <a:pPr>
              <a:lnSpc>
                <a:spcPct val="90000"/>
              </a:lnSpc>
              <a:spcAft>
                <a:spcPts val="600"/>
              </a:spcAft>
            </a:pPr>
            <a:r>
              <a:rPr lang="en-US" sz="2000" b="0" i="0" u="none" strike="noStrike" baseline="0" dirty="0"/>
              <a:t>Review would not necessarily</a:t>
            </a:r>
          </a:p>
          <a:p>
            <a:pPr>
              <a:lnSpc>
                <a:spcPct val="90000"/>
              </a:lnSpc>
              <a:spcAft>
                <a:spcPts val="600"/>
              </a:spcAft>
            </a:pPr>
            <a:r>
              <a:rPr lang="en-US" sz="2000" b="0" i="0" u="none" strike="noStrike" baseline="0" dirty="0"/>
              <a:t>disclose all weaknesses in the</a:t>
            </a:r>
          </a:p>
          <a:p>
            <a:pPr>
              <a:lnSpc>
                <a:spcPct val="90000"/>
              </a:lnSpc>
              <a:spcAft>
                <a:spcPts val="600"/>
              </a:spcAft>
            </a:pPr>
            <a:r>
              <a:rPr lang="en-US" sz="2000" b="0" i="0" u="none" strike="noStrike" baseline="0" dirty="0"/>
              <a:t>compliance of technical standards.</a:t>
            </a:r>
          </a:p>
          <a:p>
            <a:pPr>
              <a:lnSpc>
                <a:spcPct val="90000"/>
              </a:lnSpc>
              <a:spcAft>
                <a:spcPts val="600"/>
              </a:spcAft>
            </a:pPr>
            <a:endParaRPr lang="en-US" sz="2000" dirty="0"/>
          </a:p>
          <a:p>
            <a:pPr>
              <a:lnSpc>
                <a:spcPct val="90000"/>
              </a:lnSpc>
              <a:spcAft>
                <a:spcPts val="600"/>
              </a:spcAft>
            </a:pPr>
            <a:r>
              <a:rPr lang="en-US" sz="2000" b="0" i="0" u="none" strike="noStrike" baseline="0" dirty="0"/>
              <a:t>Any system of quality control has</a:t>
            </a:r>
          </a:p>
          <a:p>
            <a:pPr>
              <a:lnSpc>
                <a:spcPct val="90000"/>
              </a:lnSpc>
              <a:spcAft>
                <a:spcPts val="600"/>
              </a:spcAft>
            </a:pPr>
            <a:r>
              <a:rPr lang="en-US" sz="2000" b="0" i="0" u="none" strike="noStrike" baseline="0" dirty="0"/>
              <a:t>certain inherent limitations -</a:t>
            </a:r>
          </a:p>
          <a:p>
            <a:pPr>
              <a:lnSpc>
                <a:spcPct val="90000"/>
              </a:lnSpc>
              <a:spcAft>
                <a:spcPts val="600"/>
              </a:spcAft>
            </a:pPr>
            <a:r>
              <a:rPr lang="en-US" sz="2000" b="0" i="0" u="none" strike="noStrike" baseline="0" dirty="0"/>
              <a:t>Departures from the system may not</a:t>
            </a:r>
          </a:p>
          <a:p>
            <a:pPr>
              <a:lnSpc>
                <a:spcPct val="90000"/>
              </a:lnSpc>
              <a:spcAft>
                <a:spcPts val="600"/>
              </a:spcAft>
            </a:pPr>
            <a:r>
              <a:rPr lang="en-US" sz="2000" b="0" i="0" u="none" strike="noStrike" baseline="0" dirty="0"/>
              <a:t>be detected</a:t>
            </a:r>
            <a:endParaRPr lang="en-US" sz="2000" dirty="0"/>
          </a:p>
        </p:txBody>
      </p:sp>
      <p:pic>
        <p:nvPicPr>
          <p:cNvPr id="5" name="Picture 4">
            <a:extLst>
              <a:ext uri="{FF2B5EF4-FFF2-40B4-BE49-F238E27FC236}">
                <a16:creationId xmlns:a16="http://schemas.microsoft.com/office/drawing/2014/main" id="{05A63956-22AA-CC14-1334-BB0E1FC16F25}"/>
              </a:ext>
            </a:extLst>
          </p:cNvPr>
          <p:cNvPicPr>
            <a:picLocks noChangeAspect="1"/>
          </p:cNvPicPr>
          <p:nvPr/>
        </p:nvPicPr>
        <p:blipFill>
          <a:blip r:embed="rId2">
            <a:extLst>
              <a:ext uri="{28A0092B-C50C-407E-A947-70E740481C1C}">
                <a14:useLocalDpi xmlns:a14="http://schemas.microsoft.com/office/drawing/2010/main" val="0"/>
              </a:ext>
            </a:extLst>
          </a:blip>
          <a:srcRect l="6000" r="-1" b="-1"/>
          <a:stretch/>
        </p:blipFill>
        <p:spPr>
          <a:xfrm>
            <a:off x="6096000" y="1598530"/>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630949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9CEA7-3AF0-8C37-EFC6-F814DE3A9609}"/>
              </a:ext>
            </a:extLst>
          </p:cNvPr>
          <p:cNvSpPr txBox="1"/>
          <p:nvPr/>
        </p:nvSpPr>
        <p:spPr>
          <a:xfrm>
            <a:off x="383754" y="393574"/>
            <a:ext cx="9793996" cy="646331"/>
          </a:xfrm>
          <a:prstGeom prst="rect">
            <a:avLst/>
          </a:prstGeom>
          <a:noFill/>
        </p:spPr>
        <p:txBody>
          <a:bodyPr wrap="square" rtlCol="0">
            <a:spAutoFit/>
          </a:bodyPr>
          <a:lstStyle/>
          <a:p>
            <a:r>
              <a:rPr lang="en-US" sz="3600" b="1" u="sng" dirty="0">
                <a:latin typeface="+mj-lt"/>
              </a:rPr>
              <a:t>Forms &amp; their Applicability </a:t>
            </a:r>
          </a:p>
        </p:txBody>
      </p:sp>
      <p:graphicFrame>
        <p:nvGraphicFramePr>
          <p:cNvPr id="3" name="Table 2">
            <a:extLst>
              <a:ext uri="{FF2B5EF4-FFF2-40B4-BE49-F238E27FC236}">
                <a16:creationId xmlns:a16="http://schemas.microsoft.com/office/drawing/2014/main" id="{9DA7BA4F-BEDC-9C4E-0FB7-4E53E680F0F2}"/>
              </a:ext>
            </a:extLst>
          </p:cNvPr>
          <p:cNvGraphicFramePr>
            <a:graphicFrameLocks noGrp="1"/>
          </p:cNvGraphicFramePr>
          <p:nvPr>
            <p:extLst>
              <p:ext uri="{D42A27DB-BD31-4B8C-83A1-F6EECF244321}">
                <p14:modId xmlns:p14="http://schemas.microsoft.com/office/powerpoint/2010/main" val="1257566033"/>
              </p:ext>
            </p:extLst>
          </p:nvPr>
        </p:nvGraphicFramePr>
        <p:xfrm>
          <a:off x="383754" y="1330462"/>
          <a:ext cx="11270256" cy="5133964"/>
        </p:xfrm>
        <a:graphic>
          <a:graphicData uri="http://schemas.openxmlformats.org/drawingml/2006/table">
            <a:tbl>
              <a:tblPr firstRow="1" bandRow="1">
                <a:tableStyleId>{F5AB1C69-6EDB-4FF4-983F-18BD219EF322}</a:tableStyleId>
              </a:tblPr>
              <a:tblGrid>
                <a:gridCol w="1271772">
                  <a:extLst>
                    <a:ext uri="{9D8B030D-6E8A-4147-A177-3AD203B41FA5}">
                      <a16:colId xmlns:a16="http://schemas.microsoft.com/office/drawing/2014/main" val="2608157587"/>
                    </a:ext>
                  </a:extLst>
                </a:gridCol>
                <a:gridCol w="8015447">
                  <a:extLst>
                    <a:ext uri="{9D8B030D-6E8A-4147-A177-3AD203B41FA5}">
                      <a16:colId xmlns:a16="http://schemas.microsoft.com/office/drawing/2014/main" val="2884297645"/>
                    </a:ext>
                  </a:extLst>
                </a:gridCol>
                <a:gridCol w="1983037">
                  <a:extLst>
                    <a:ext uri="{9D8B030D-6E8A-4147-A177-3AD203B41FA5}">
                      <a16:colId xmlns:a16="http://schemas.microsoft.com/office/drawing/2014/main" val="3852027328"/>
                    </a:ext>
                  </a:extLst>
                </a:gridCol>
              </a:tblGrid>
              <a:tr h="401101">
                <a:tc>
                  <a:txBody>
                    <a:bodyPr/>
                    <a:lstStyle/>
                    <a:p>
                      <a:r>
                        <a:rPr lang="en-US" sz="1800" b="0" i="0" u="none" strike="noStrike" kern="1200" baseline="0" dirty="0">
                          <a:solidFill>
                            <a:schemeClr val="lt1"/>
                          </a:solidFill>
                          <a:latin typeface="+mn-lt"/>
                          <a:ea typeface="+mn-ea"/>
                          <a:cs typeface="+mn-cs"/>
                        </a:rPr>
                        <a:t>Form</a:t>
                      </a:r>
                      <a:endParaRPr lang="en-US" dirty="0"/>
                    </a:p>
                  </a:txBody>
                  <a:tcPr/>
                </a:tc>
                <a:tc>
                  <a:txBody>
                    <a:bodyPr/>
                    <a:lstStyle/>
                    <a:p>
                      <a:r>
                        <a:rPr lang="en-US" sz="1800" b="0" i="0" u="none" strike="noStrike" kern="1200" baseline="0" dirty="0">
                          <a:solidFill>
                            <a:schemeClr val="lt1"/>
                          </a:solidFill>
                          <a:latin typeface="+mn-lt"/>
                          <a:ea typeface="+mn-ea"/>
                          <a:cs typeface="+mn-cs"/>
                        </a:rPr>
                        <a:t>Nature</a:t>
                      </a:r>
                      <a:endParaRPr lang="en-US" dirty="0"/>
                    </a:p>
                  </a:txBody>
                  <a:tcPr/>
                </a:tc>
                <a:tc>
                  <a:txBody>
                    <a:bodyPr/>
                    <a:lstStyle/>
                    <a:p>
                      <a:r>
                        <a:rPr lang="en-US" sz="1800" b="0" i="0" u="none" strike="noStrike" kern="1200" baseline="0" dirty="0">
                          <a:solidFill>
                            <a:schemeClr val="lt1"/>
                          </a:solidFill>
                          <a:latin typeface="+mn-lt"/>
                          <a:ea typeface="+mn-ea"/>
                          <a:cs typeface="+mn-cs"/>
                        </a:rPr>
                        <a:t>Given by</a:t>
                      </a:r>
                      <a:endParaRPr lang="en-US" dirty="0"/>
                    </a:p>
                  </a:txBody>
                  <a:tcPr/>
                </a:tc>
                <a:extLst>
                  <a:ext uri="{0D108BD9-81ED-4DB2-BD59-A6C34878D82A}">
                    <a16:rowId xmlns:a16="http://schemas.microsoft.com/office/drawing/2014/main" val="3769188399"/>
                  </a:ext>
                </a:extLst>
              </a:tr>
              <a:tr h="350490">
                <a:tc>
                  <a:txBody>
                    <a:bodyPr/>
                    <a:lstStyle/>
                    <a:p>
                      <a:r>
                        <a:rPr lang="en-US" dirty="0"/>
                        <a:t>Form -1</a:t>
                      </a:r>
                    </a:p>
                  </a:txBody>
                  <a:tcPr/>
                </a:tc>
                <a:tc>
                  <a:txBody>
                    <a:bodyPr/>
                    <a:lstStyle/>
                    <a:p>
                      <a:r>
                        <a:rPr lang="en-US" sz="1800" b="0" i="0" u="none" strike="noStrike" kern="1200" baseline="0" dirty="0">
                          <a:solidFill>
                            <a:schemeClr val="dk1"/>
                          </a:solidFill>
                          <a:latin typeface="+mn-lt"/>
                          <a:ea typeface="+mn-ea"/>
                          <a:cs typeface="+mn-cs"/>
                        </a:rPr>
                        <a:t>Application cum Questionnaire to be submitted by the Practice Unit</a:t>
                      </a:r>
                      <a:endParaRPr lang="en-US" dirty="0"/>
                    </a:p>
                  </a:txBody>
                  <a:tcPr/>
                </a:tc>
                <a:tc>
                  <a:txBody>
                    <a:bodyPr/>
                    <a:lstStyle/>
                    <a:p>
                      <a:r>
                        <a:rPr lang="en-US" dirty="0"/>
                        <a:t>P.U.</a:t>
                      </a:r>
                    </a:p>
                  </a:txBody>
                  <a:tcPr/>
                </a:tc>
                <a:extLst>
                  <a:ext uri="{0D108BD9-81ED-4DB2-BD59-A6C34878D82A}">
                    <a16:rowId xmlns:a16="http://schemas.microsoft.com/office/drawing/2014/main" val="1634891311"/>
                  </a:ext>
                </a:extLst>
              </a:tr>
              <a:tr h="598927">
                <a:tc>
                  <a:txBody>
                    <a:bodyPr/>
                    <a:lstStyle/>
                    <a:p>
                      <a:r>
                        <a:rPr lang="en-US" dirty="0"/>
                        <a:t>Form-2</a:t>
                      </a:r>
                    </a:p>
                  </a:txBody>
                  <a:tcPr/>
                </a:tc>
                <a:tc>
                  <a:txBody>
                    <a:bodyPr/>
                    <a:lstStyle/>
                    <a:p>
                      <a:r>
                        <a:rPr lang="en-US" sz="1800" b="0" i="0" u="none" strike="noStrike" kern="1200" baseline="0" dirty="0">
                          <a:solidFill>
                            <a:schemeClr val="dk1"/>
                          </a:solidFill>
                          <a:latin typeface="+mn-lt"/>
                          <a:ea typeface="+mn-ea"/>
                          <a:cs typeface="+mn-cs"/>
                        </a:rPr>
                        <a:t>Acceptance cum Declaration of Confidentiality to be Submitted to the Practice Unit</a:t>
                      </a:r>
                      <a:endParaRPr lang="en-US" dirty="0"/>
                    </a:p>
                  </a:txBody>
                  <a:tcPr/>
                </a:tc>
                <a:tc>
                  <a:txBody>
                    <a:bodyPr/>
                    <a:lstStyle/>
                    <a:p>
                      <a:r>
                        <a:rPr lang="en-US" dirty="0"/>
                        <a:t>Reviewer</a:t>
                      </a:r>
                    </a:p>
                  </a:txBody>
                  <a:tcPr/>
                </a:tc>
                <a:extLst>
                  <a:ext uri="{0D108BD9-81ED-4DB2-BD59-A6C34878D82A}">
                    <a16:rowId xmlns:a16="http://schemas.microsoft.com/office/drawing/2014/main" val="2738296240"/>
                  </a:ext>
                </a:extLst>
              </a:tr>
              <a:tr h="401003">
                <a:tc>
                  <a:txBody>
                    <a:bodyPr/>
                    <a:lstStyle/>
                    <a:p>
                      <a:r>
                        <a:rPr lang="en-US" dirty="0"/>
                        <a:t>Form-3</a:t>
                      </a:r>
                    </a:p>
                  </a:txBody>
                  <a:tcPr/>
                </a:tc>
                <a:tc>
                  <a:txBody>
                    <a:bodyPr/>
                    <a:lstStyle/>
                    <a:p>
                      <a:r>
                        <a:rPr lang="en-US" sz="1800" b="0" i="0" u="none" strike="noStrike" kern="1200" baseline="0" dirty="0">
                          <a:solidFill>
                            <a:schemeClr val="dk1"/>
                          </a:solidFill>
                          <a:latin typeface="+mn-lt"/>
                          <a:ea typeface="+mn-ea"/>
                          <a:cs typeface="+mn-cs"/>
                        </a:rPr>
                        <a:t>Application cum Declaration for Empanelment as a Peer Reviewer</a:t>
                      </a:r>
                      <a:endParaRPr lang="en-US" dirty="0"/>
                    </a:p>
                  </a:txBody>
                  <a:tcPr/>
                </a:tc>
                <a:tc>
                  <a:txBody>
                    <a:bodyPr/>
                    <a:lstStyle/>
                    <a:p>
                      <a:r>
                        <a:rPr lang="en-US" dirty="0"/>
                        <a:t>Reviewer</a:t>
                      </a:r>
                    </a:p>
                  </a:txBody>
                  <a:tcPr/>
                </a:tc>
                <a:extLst>
                  <a:ext uri="{0D108BD9-81ED-4DB2-BD59-A6C34878D82A}">
                    <a16:rowId xmlns:a16="http://schemas.microsoft.com/office/drawing/2014/main" val="2938703015"/>
                  </a:ext>
                </a:extLst>
              </a:tr>
              <a:tr h="342244">
                <a:tc>
                  <a:txBody>
                    <a:bodyPr/>
                    <a:lstStyle/>
                    <a:p>
                      <a:r>
                        <a:rPr lang="en-US" dirty="0"/>
                        <a:t>Form-4</a:t>
                      </a:r>
                    </a:p>
                  </a:txBody>
                  <a:tcPr/>
                </a:tc>
                <a:tc>
                  <a:txBody>
                    <a:bodyPr/>
                    <a:lstStyle/>
                    <a:p>
                      <a:r>
                        <a:rPr lang="en-US" sz="1800" b="0" i="0" u="none" strike="noStrike" kern="1200" baseline="0" dirty="0">
                          <a:solidFill>
                            <a:schemeClr val="dk1"/>
                          </a:solidFill>
                          <a:latin typeface="+mn-lt"/>
                          <a:ea typeface="+mn-ea"/>
                          <a:cs typeface="+mn-cs"/>
                        </a:rPr>
                        <a:t>Declaration Form to be submitted by Board members and Secretariat</a:t>
                      </a:r>
                      <a:endParaRPr lang="en-US" dirty="0"/>
                    </a:p>
                  </a:txBody>
                  <a:tcPr/>
                </a:tc>
                <a:tc>
                  <a:txBody>
                    <a:bodyPr/>
                    <a:lstStyle/>
                    <a:p>
                      <a:r>
                        <a:rPr lang="en-US" dirty="0"/>
                        <a:t>PRB Member</a:t>
                      </a:r>
                    </a:p>
                  </a:txBody>
                  <a:tcPr/>
                </a:tc>
                <a:extLst>
                  <a:ext uri="{0D108BD9-81ED-4DB2-BD59-A6C34878D82A}">
                    <a16:rowId xmlns:a16="http://schemas.microsoft.com/office/drawing/2014/main" val="320025428"/>
                  </a:ext>
                </a:extLst>
              </a:tr>
              <a:tr h="399972">
                <a:tc>
                  <a:txBody>
                    <a:bodyPr/>
                    <a:lstStyle/>
                    <a:p>
                      <a:r>
                        <a:rPr lang="en-US" dirty="0"/>
                        <a:t>Form-5</a:t>
                      </a:r>
                    </a:p>
                  </a:txBody>
                  <a:tcPr/>
                </a:tc>
                <a:tc>
                  <a:txBody>
                    <a:bodyPr/>
                    <a:lstStyle/>
                    <a:p>
                      <a:r>
                        <a:rPr lang="en-US" sz="1800" b="0" i="0" u="none" strike="noStrike" kern="1200" baseline="0" dirty="0">
                          <a:solidFill>
                            <a:schemeClr val="dk1"/>
                          </a:solidFill>
                          <a:latin typeface="+mn-lt"/>
                          <a:ea typeface="+mn-ea"/>
                          <a:cs typeface="+mn-cs"/>
                        </a:rPr>
                        <a:t>Notice by Peer Reviewer for visiting the office of the Practice Unit</a:t>
                      </a:r>
                      <a:endParaRPr lang="en-US" dirty="0"/>
                    </a:p>
                  </a:txBody>
                  <a:tcPr/>
                </a:tc>
                <a:tc>
                  <a:txBody>
                    <a:bodyPr/>
                    <a:lstStyle/>
                    <a:p>
                      <a:r>
                        <a:rPr lang="en-US" dirty="0"/>
                        <a:t>Reviewer</a:t>
                      </a:r>
                    </a:p>
                  </a:txBody>
                  <a:tcPr/>
                </a:tc>
                <a:extLst>
                  <a:ext uri="{0D108BD9-81ED-4DB2-BD59-A6C34878D82A}">
                    <a16:rowId xmlns:a16="http://schemas.microsoft.com/office/drawing/2014/main" val="3855010618"/>
                  </a:ext>
                </a:extLst>
              </a:tr>
              <a:tr h="422650">
                <a:tc>
                  <a:txBody>
                    <a:bodyPr/>
                    <a:lstStyle/>
                    <a:p>
                      <a:r>
                        <a:rPr lang="en-US" dirty="0"/>
                        <a:t>Form-6</a:t>
                      </a:r>
                    </a:p>
                  </a:txBody>
                  <a:tcPr/>
                </a:tc>
                <a:tc>
                  <a:txBody>
                    <a:bodyPr/>
                    <a:lstStyle/>
                    <a:p>
                      <a:r>
                        <a:rPr lang="en-US" sz="1800" b="0" i="0" u="none" strike="noStrike" kern="1200" baseline="0" dirty="0">
                          <a:solidFill>
                            <a:schemeClr val="dk1"/>
                          </a:solidFill>
                          <a:latin typeface="+mn-lt"/>
                          <a:ea typeface="+mn-ea"/>
                          <a:cs typeface="+mn-cs"/>
                        </a:rPr>
                        <a:t>Format for seeking additional information from the Practice Unit by the Reviewer</a:t>
                      </a:r>
                      <a:endParaRPr lang="en-US" dirty="0"/>
                    </a:p>
                  </a:txBody>
                  <a:tcPr/>
                </a:tc>
                <a:tc>
                  <a:txBody>
                    <a:bodyPr/>
                    <a:lstStyle/>
                    <a:p>
                      <a:r>
                        <a:rPr lang="en-US" dirty="0"/>
                        <a:t>Reviewer</a:t>
                      </a:r>
                    </a:p>
                  </a:txBody>
                  <a:tcPr/>
                </a:tc>
                <a:extLst>
                  <a:ext uri="{0D108BD9-81ED-4DB2-BD59-A6C34878D82A}">
                    <a16:rowId xmlns:a16="http://schemas.microsoft.com/office/drawing/2014/main" val="1092124291"/>
                  </a:ext>
                </a:extLst>
              </a:tr>
              <a:tr h="598927">
                <a:tc>
                  <a:txBody>
                    <a:bodyPr/>
                    <a:lstStyle/>
                    <a:p>
                      <a:r>
                        <a:rPr lang="en-US" dirty="0"/>
                        <a:t>Form-7</a:t>
                      </a:r>
                    </a:p>
                  </a:txBody>
                  <a:tcPr/>
                </a:tc>
                <a:tc>
                  <a:txBody>
                    <a:bodyPr/>
                    <a:lstStyle/>
                    <a:p>
                      <a:r>
                        <a:rPr lang="en-US" sz="1800" b="0" i="0" u="none" strike="noStrike" kern="1200" baseline="0" dirty="0">
                          <a:solidFill>
                            <a:schemeClr val="dk1"/>
                          </a:solidFill>
                          <a:latin typeface="+mn-lt"/>
                          <a:ea typeface="+mn-ea"/>
                          <a:cs typeface="+mn-cs"/>
                        </a:rPr>
                        <a:t>Joint application to be made by PU and Peer Reviewer for seeking additional time for completion of Peer Review process</a:t>
                      </a:r>
                      <a:endParaRPr lang="en-US" dirty="0"/>
                    </a:p>
                  </a:txBody>
                  <a:tcPr/>
                </a:tc>
                <a:tc>
                  <a:txBody>
                    <a:bodyPr/>
                    <a:lstStyle/>
                    <a:p>
                      <a:r>
                        <a:rPr lang="en-US" dirty="0"/>
                        <a:t>PU &amp; Reviewer</a:t>
                      </a:r>
                    </a:p>
                  </a:txBody>
                  <a:tcPr/>
                </a:tc>
                <a:extLst>
                  <a:ext uri="{0D108BD9-81ED-4DB2-BD59-A6C34878D82A}">
                    <a16:rowId xmlns:a16="http://schemas.microsoft.com/office/drawing/2014/main" val="3787376026"/>
                  </a:ext>
                </a:extLst>
              </a:tr>
              <a:tr h="438837">
                <a:tc>
                  <a:txBody>
                    <a:bodyPr/>
                    <a:lstStyle/>
                    <a:p>
                      <a:r>
                        <a:rPr lang="en-US" dirty="0"/>
                        <a:t>Form-8</a:t>
                      </a:r>
                    </a:p>
                  </a:txBody>
                  <a:tcPr/>
                </a:tc>
                <a:tc>
                  <a:txBody>
                    <a:bodyPr/>
                    <a:lstStyle/>
                    <a:p>
                      <a:r>
                        <a:rPr lang="en-US" sz="1800" b="0" i="0" u="none" strike="noStrike" kern="1200" baseline="0" dirty="0">
                          <a:solidFill>
                            <a:schemeClr val="dk1"/>
                          </a:solidFill>
                          <a:latin typeface="+mn-lt"/>
                          <a:ea typeface="+mn-ea"/>
                          <a:cs typeface="+mn-cs"/>
                        </a:rPr>
                        <a:t>Letter seeking extension to the validity of Peer Review Certificate</a:t>
                      </a:r>
                      <a:endParaRPr lang="en-US" dirty="0"/>
                    </a:p>
                  </a:txBody>
                  <a:tcPr/>
                </a:tc>
                <a:tc>
                  <a:txBody>
                    <a:bodyPr/>
                    <a:lstStyle/>
                    <a:p>
                      <a:r>
                        <a:rPr lang="en-US" dirty="0"/>
                        <a:t>PU</a:t>
                      </a:r>
                    </a:p>
                  </a:txBody>
                  <a:tcPr/>
                </a:tc>
                <a:extLst>
                  <a:ext uri="{0D108BD9-81ED-4DB2-BD59-A6C34878D82A}">
                    <a16:rowId xmlns:a16="http://schemas.microsoft.com/office/drawing/2014/main" val="2507135155"/>
                  </a:ext>
                </a:extLst>
              </a:tr>
              <a:tr h="418641">
                <a:tc>
                  <a:txBody>
                    <a:bodyPr/>
                    <a:lstStyle/>
                    <a:p>
                      <a:r>
                        <a:rPr lang="en-US" dirty="0"/>
                        <a:t>Form-9</a:t>
                      </a:r>
                    </a:p>
                  </a:txBody>
                  <a:tcPr/>
                </a:tc>
                <a:tc>
                  <a:txBody>
                    <a:bodyPr/>
                    <a:lstStyle/>
                    <a:p>
                      <a:r>
                        <a:rPr lang="en-US" sz="1800" b="0" i="0" u="none" strike="noStrike" kern="1200" baseline="0" dirty="0">
                          <a:solidFill>
                            <a:schemeClr val="dk1"/>
                          </a:solidFill>
                          <a:latin typeface="+mn-lt"/>
                          <a:ea typeface="+mn-ea"/>
                          <a:cs typeface="+mn-cs"/>
                        </a:rPr>
                        <a:t>Letter for submission of report by the Peer Reviewer to the Peer Review Board</a:t>
                      </a:r>
                      <a:endParaRPr lang="en-US" dirty="0"/>
                    </a:p>
                  </a:txBody>
                  <a:tcPr/>
                </a:tc>
                <a:tc>
                  <a:txBody>
                    <a:bodyPr/>
                    <a:lstStyle/>
                    <a:p>
                      <a:r>
                        <a:rPr lang="en-US" dirty="0"/>
                        <a:t>Reviewer</a:t>
                      </a:r>
                    </a:p>
                  </a:txBody>
                  <a:tcPr/>
                </a:tc>
                <a:extLst>
                  <a:ext uri="{0D108BD9-81ED-4DB2-BD59-A6C34878D82A}">
                    <a16:rowId xmlns:a16="http://schemas.microsoft.com/office/drawing/2014/main" val="3467493421"/>
                  </a:ext>
                </a:extLst>
              </a:tr>
              <a:tr h="565437">
                <a:tc>
                  <a:txBody>
                    <a:bodyPr/>
                    <a:lstStyle/>
                    <a:p>
                      <a:r>
                        <a:rPr lang="en-US" dirty="0"/>
                        <a:t>Form-10</a:t>
                      </a:r>
                    </a:p>
                  </a:txBody>
                  <a:tcPr/>
                </a:tc>
                <a:tc>
                  <a:txBody>
                    <a:bodyPr/>
                    <a:lstStyle/>
                    <a:p>
                      <a:r>
                        <a:rPr lang="en-US" sz="1800" b="0" i="0" u="none" strike="noStrike" kern="1200" baseline="0" dirty="0">
                          <a:solidFill>
                            <a:schemeClr val="dk1"/>
                          </a:solidFill>
                          <a:latin typeface="+mn-lt"/>
                          <a:ea typeface="+mn-ea"/>
                          <a:cs typeface="+mn-cs"/>
                        </a:rPr>
                        <a:t>Notice to be given to the Practice Unit by the Board in case of revocation of Peer Review Certificate</a:t>
                      </a:r>
                      <a:endParaRPr lang="en-US" dirty="0"/>
                    </a:p>
                  </a:txBody>
                  <a:tcPr/>
                </a:tc>
                <a:tc>
                  <a:txBody>
                    <a:bodyPr/>
                    <a:lstStyle/>
                    <a:p>
                      <a:endParaRPr lang="en-US" dirty="0"/>
                    </a:p>
                  </a:txBody>
                  <a:tcPr/>
                </a:tc>
                <a:extLst>
                  <a:ext uri="{0D108BD9-81ED-4DB2-BD59-A6C34878D82A}">
                    <a16:rowId xmlns:a16="http://schemas.microsoft.com/office/drawing/2014/main" val="2416961260"/>
                  </a:ext>
                </a:extLst>
              </a:tr>
            </a:tbl>
          </a:graphicData>
        </a:graphic>
      </p:graphicFrame>
    </p:spTree>
    <p:extLst>
      <p:ext uri="{BB962C8B-B14F-4D97-AF65-F5344CB8AC3E}">
        <p14:creationId xmlns:p14="http://schemas.microsoft.com/office/powerpoint/2010/main" val="11064666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3A73A-19BF-94AD-37E4-DFE7CE69E5F7}"/>
              </a:ext>
            </a:extLst>
          </p:cNvPr>
          <p:cNvSpPr txBox="1"/>
          <p:nvPr/>
        </p:nvSpPr>
        <p:spPr>
          <a:xfrm>
            <a:off x="484743" y="198303"/>
            <a:ext cx="7998245" cy="1200329"/>
          </a:xfrm>
          <a:prstGeom prst="rect">
            <a:avLst/>
          </a:prstGeom>
          <a:solidFill>
            <a:schemeClr val="accent3"/>
          </a:solidFill>
        </p:spPr>
        <p:txBody>
          <a:bodyPr wrap="square" rtlCol="0">
            <a:spAutoFit/>
          </a:bodyPr>
          <a:lstStyle/>
          <a:p>
            <a:pPr algn="ctr"/>
            <a:r>
              <a:rPr lang="en-US" dirty="0">
                <a:solidFill>
                  <a:schemeClr val="bg1"/>
                </a:solidFill>
              </a:rPr>
              <a:t>Practice Unit applies to Peer Review Board for undergoing Peer Review </a:t>
            </a:r>
          </a:p>
          <a:p>
            <a:pPr algn="ctr"/>
            <a:r>
              <a:rPr lang="en-US" dirty="0">
                <a:solidFill>
                  <a:schemeClr val="bg1"/>
                </a:solidFill>
              </a:rPr>
              <a:t>(either voluntarily or otherwise as per the mandates for undergoing Peer Review)</a:t>
            </a:r>
          </a:p>
          <a:p>
            <a:pPr algn="ctr"/>
            <a:r>
              <a:rPr lang="en-US" dirty="0">
                <a:solidFill>
                  <a:schemeClr val="bg1"/>
                </a:solidFill>
              </a:rPr>
              <a:t>Alternatively the Peer Review Board may select the Practicing Unit for undergoing Peer Review </a:t>
            </a:r>
          </a:p>
        </p:txBody>
      </p:sp>
      <p:sp>
        <p:nvSpPr>
          <p:cNvPr id="3" name="Arrow: Down 2">
            <a:extLst>
              <a:ext uri="{FF2B5EF4-FFF2-40B4-BE49-F238E27FC236}">
                <a16:creationId xmlns:a16="http://schemas.microsoft.com/office/drawing/2014/main" id="{68662854-1712-E4D0-7A3E-9B569987070D}"/>
              </a:ext>
            </a:extLst>
          </p:cNvPr>
          <p:cNvSpPr/>
          <p:nvPr/>
        </p:nvSpPr>
        <p:spPr>
          <a:xfrm>
            <a:off x="3143479" y="1398632"/>
            <a:ext cx="1927952" cy="947450"/>
          </a:xfrm>
          <a:prstGeom prst="down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F6CA6E-368C-93D2-88D0-BA34F8D9AD43}"/>
              </a:ext>
            </a:extLst>
          </p:cNvPr>
          <p:cNvSpPr txBox="1"/>
          <p:nvPr/>
        </p:nvSpPr>
        <p:spPr>
          <a:xfrm>
            <a:off x="1755353" y="2323537"/>
            <a:ext cx="799824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Peer Review Board asks the PU to submit to the Board the duly filed application cum Questionnaire in the Form-1.</a:t>
            </a:r>
          </a:p>
          <a:p>
            <a:pPr algn="ctr"/>
            <a:r>
              <a:rPr lang="en-US" dirty="0"/>
              <a:t>Earlier the Form-1 was submitted by the PU once the Peer Reviewer is appointed.</a:t>
            </a:r>
          </a:p>
        </p:txBody>
      </p:sp>
      <p:sp>
        <p:nvSpPr>
          <p:cNvPr id="5" name="Arrow: Down 4">
            <a:extLst>
              <a:ext uri="{FF2B5EF4-FFF2-40B4-BE49-F238E27FC236}">
                <a16:creationId xmlns:a16="http://schemas.microsoft.com/office/drawing/2014/main" id="{0D5CED21-75B9-F0BE-AF42-56A312A52051}"/>
              </a:ext>
            </a:extLst>
          </p:cNvPr>
          <p:cNvSpPr/>
          <p:nvPr/>
        </p:nvSpPr>
        <p:spPr>
          <a:xfrm>
            <a:off x="6687239" y="3523866"/>
            <a:ext cx="1795749" cy="107016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5F9B1F7A-810E-A0CE-C90C-E94DF8C6260F}"/>
              </a:ext>
            </a:extLst>
          </p:cNvPr>
          <p:cNvSpPr txBox="1"/>
          <p:nvPr/>
        </p:nvSpPr>
        <p:spPr>
          <a:xfrm>
            <a:off x="4417764" y="4704202"/>
            <a:ext cx="7271131" cy="1200329"/>
          </a:xfrm>
          <a:prstGeom prst="rect">
            <a:avLst/>
          </a:prstGeom>
          <a:solidFill>
            <a:schemeClr val="accent6">
              <a:lumMod val="75000"/>
            </a:schemeClr>
          </a:solidFill>
        </p:spPr>
        <p:txBody>
          <a:bodyPr wrap="square" rtlCol="0">
            <a:spAutoFit/>
          </a:bodyPr>
          <a:lstStyle/>
          <a:p>
            <a:r>
              <a:rPr lang="en-US" dirty="0">
                <a:solidFill>
                  <a:schemeClr val="bg1"/>
                </a:solidFill>
              </a:rPr>
              <a:t>Practicing Unit fills the Form-1 “Application Cum Questionnaire”</a:t>
            </a:r>
          </a:p>
          <a:p>
            <a:r>
              <a:rPr lang="en-US" dirty="0">
                <a:solidFill>
                  <a:schemeClr val="bg1"/>
                </a:solidFill>
              </a:rPr>
              <a:t>Attaches the list of all the assurance engagements undertaken by the firm in past three years.</a:t>
            </a:r>
          </a:p>
          <a:p>
            <a:r>
              <a:rPr lang="en-US" dirty="0">
                <a:solidFill>
                  <a:schemeClr val="bg1"/>
                </a:solidFill>
              </a:rPr>
              <a:t>Sends the Form-1 along with the Questionnaire to the Peer Review Board  </a:t>
            </a:r>
          </a:p>
        </p:txBody>
      </p:sp>
    </p:spTree>
    <p:extLst>
      <p:ext uri="{BB962C8B-B14F-4D97-AF65-F5344CB8AC3E}">
        <p14:creationId xmlns:p14="http://schemas.microsoft.com/office/powerpoint/2010/main" val="33854498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489</TotalTime>
  <Words>7802</Words>
  <Application>Microsoft Macintosh PowerPoint</Application>
  <PresentationFormat>Widescreen</PresentationFormat>
  <Paragraphs>654</Paragraphs>
  <Slides>51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Amasis MT Pro Black</vt:lpstr>
      <vt:lpstr>Aptos</vt:lpstr>
      <vt:lpstr>Aptos Display</vt:lpstr>
      <vt:lpstr>Arial</vt:lpstr>
      <vt:lpstr>Arial MT</vt:lpstr>
      <vt:lpstr>Arial Narrow</vt:lpstr>
      <vt:lpstr>Book Antiqua</vt:lpstr>
      <vt:lpstr>Cambria</vt:lpstr>
      <vt:lpstr>Cooper Black</vt:lpstr>
      <vt:lpstr>Palatino Linotype</vt:lpstr>
      <vt:lpstr>Symbol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Jitender Yadav</dc:creator>
  <cp:lastModifiedBy>Jitender Yadav</cp:lastModifiedBy>
  <cp:revision>36</cp:revision>
  <dcterms:created xsi:type="dcterms:W3CDTF">2025-04-28T07:35:44Z</dcterms:created>
  <dcterms:modified xsi:type="dcterms:W3CDTF">2025-05-03T15:59:06Z</dcterms:modified>
</cp:coreProperties>
</file>